
<file path=[Content_Types].xml><?xml version="1.0" encoding="utf-8"?>
<Types xmlns="http://schemas.openxmlformats.org/package/2006/content-types">
  <Default Extension="emf" ContentType="image/x-emf"/>
  <Default Extension="jpeg" ContentType="image/jpeg"/>
  <Default Extension="jpg" ContentType="image/jpeg"/>
  <Default Extension="pdf"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696" r:id="rId4"/>
  </p:sldMasterIdLst>
  <p:notesMasterIdLst>
    <p:notesMasterId r:id="rId27"/>
  </p:notesMasterIdLst>
  <p:handoutMasterIdLst>
    <p:handoutMasterId r:id="rId28"/>
  </p:handoutMasterIdLst>
  <p:sldIdLst>
    <p:sldId id="323" r:id="rId5"/>
    <p:sldId id="320" r:id="rId6"/>
    <p:sldId id="321" r:id="rId7"/>
    <p:sldId id="277" r:id="rId8"/>
    <p:sldId id="262" r:id="rId9"/>
    <p:sldId id="264" r:id="rId10"/>
    <p:sldId id="266" r:id="rId11"/>
    <p:sldId id="310" r:id="rId12"/>
    <p:sldId id="311" r:id="rId13"/>
    <p:sldId id="312" r:id="rId14"/>
    <p:sldId id="313" r:id="rId15"/>
    <p:sldId id="326" r:id="rId16"/>
    <p:sldId id="325" r:id="rId17"/>
    <p:sldId id="282" r:id="rId18"/>
    <p:sldId id="318" r:id="rId19"/>
    <p:sldId id="314" r:id="rId20"/>
    <p:sldId id="315" r:id="rId21"/>
    <p:sldId id="316" r:id="rId22"/>
    <p:sldId id="319" r:id="rId23"/>
    <p:sldId id="324" r:id="rId24"/>
    <p:sldId id="263" r:id="rId25"/>
    <p:sldId id="317" r:id="rId26"/>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0C8BB"/>
    <a:srgbClr val="CED5C5"/>
    <a:srgbClr val="EBFEE8"/>
    <a:srgbClr val="FFD1D1"/>
    <a:srgbClr val="FB5F63"/>
    <a:srgbClr val="CBFDC3"/>
    <a:srgbClr val="FFFBEF"/>
    <a:srgbClr val="FFEBEB"/>
    <a:srgbClr val="FFE7E7"/>
    <a:srgbClr val="FF99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01" autoAdjust="0"/>
    <p:restoredTop sz="94660"/>
  </p:normalViewPr>
  <p:slideViewPr>
    <p:cSldViewPr snapToGrid="0">
      <p:cViewPr varScale="1">
        <p:scale>
          <a:sx n="56" d="100"/>
          <a:sy n="56" d="100"/>
        </p:scale>
        <p:origin x="2515" y="3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E658328D-F7AC-7F7F-AE89-117FBA4D091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a:extLst>
              <a:ext uri="{FF2B5EF4-FFF2-40B4-BE49-F238E27FC236}">
                <a16:creationId xmlns:a16="http://schemas.microsoft.com/office/drawing/2014/main" id="{E819E70E-7D25-8C39-EA49-785897F827F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0FC467D-42F8-4AF0-8E54-846B7F5C32C3}" type="datetimeFigureOut">
              <a:rPr lang="es-ES" smtClean="0"/>
              <a:t>10/06/2026</a:t>
            </a:fld>
            <a:endParaRPr lang="es-ES"/>
          </a:p>
        </p:txBody>
      </p:sp>
      <p:sp>
        <p:nvSpPr>
          <p:cNvPr id="4" name="Marcador de pie de página 3">
            <a:extLst>
              <a:ext uri="{FF2B5EF4-FFF2-40B4-BE49-F238E27FC236}">
                <a16:creationId xmlns:a16="http://schemas.microsoft.com/office/drawing/2014/main" id="{110B3458-2F92-DD9F-543D-7FE8B050791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5" name="Marcador de número de diapositiva 4">
            <a:extLst>
              <a:ext uri="{FF2B5EF4-FFF2-40B4-BE49-F238E27FC236}">
                <a16:creationId xmlns:a16="http://schemas.microsoft.com/office/drawing/2014/main" id="{C78B2645-8A7D-D6CC-B3D3-21046DA408A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3D2E224-DDEA-49E1-B9A7-A1B10E3A2519}" type="slidenum">
              <a:rPr lang="es-ES" smtClean="0"/>
              <a:t>‹Nº›</a:t>
            </a:fld>
            <a:endParaRPr lang="es-ES"/>
          </a:p>
        </p:txBody>
      </p:sp>
    </p:spTree>
    <p:extLst>
      <p:ext uri="{BB962C8B-B14F-4D97-AF65-F5344CB8AC3E}">
        <p14:creationId xmlns:p14="http://schemas.microsoft.com/office/powerpoint/2010/main" val="9184624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8B073C-9C7B-4D89-A34F-5840CB8C9BD4}" type="datetimeFigureOut">
              <a:rPr lang="es-ES" smtClean="0"/>
              <a:t>10/06/2026</a:t>
            </a:fld>
            <a:endParaRPr lang="es-ES"/>
          </a:p>
        </p:txBody>
      </p:sp>
      <p:sp>
        <p:nvSpPr>
          <p:cNvPr id="4" name="Marcador de imagen de diapositiva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35712CD-05C5-4C49-AF4C-01857983E173}" type="slidenum">
              <a:rPr lang="es-ES" smtClean="0"/>
              <a:t>‹Nº›</a:t>
            </a:fld>
            <a:endParaRPr lang="es-ES"/>
          </a:p>
        </p:txBody>
      </p:sp>
    </p:spTree>
    <p:extLst>
      <p:ext uri="{BB962C8B-B14F-4D97-AF65-F5344CB8AC3E}">
        <p14:creationId xmlns:p14="http://schemas.microsoft.com/office/powerpoint/2010/main" val="9411146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8357E7B7-109B-44AC-8287-33BE2F50C7DF}" type="datetime1">
              <a:rPr lang="es-ES" smtClean="0"/>
              <a:t>10/06/2026</a:t>
            </a:fld>
            <a:endParaRPr lang="es-ES"/>
          </a:p>
        </p:txBody>
      </p:sp>
      <p:sp>
        <p:nvSpPr>
          <p:cNvPr id="5" name="Footer Placeholder 4"/>
          <p:cNvSpPr>
            <a:spLocks noGrp="1"/>
          </p:cNvSpPr>
          <p:nvPr>
            <p:ph type="ftr" sz="quarter" idx="11"/>
          </p:nvPr>
        </p:nvSpPr>
        <p:spPr/>
        <p:txBody>
          <a:bodyPr/>
          <a:lstStyle/>
          <a:p>
            <a:r>
              <a:rPr lang="es-ES"/>
              <a:t>Federación española de Donantes de Sangre</a:t>
            </a:r>
          </a:p>
        </p:txBody>
      </p:sp>
      <p:sp>
        <p:nvSpPr>
          <p:cNvPr id="6" name="Slide Number Placeholder 5"/>
          <p:cNvSpPr>
            <a:spLocks noGrp="1"/>
          </p:cNvSpPr>
          <p:nvPr>
            <p:ph type="sldNum" sz="quarter" idx="12"/>
          </p:nvPr>
        </p:nvSpPr>
        <p:spPr/>
        <p:txBody>
          <a:bodyPr/>
          <a:lstStyle/>
          <a:p>
            <a:fld id="{A5C38EAA-1BCC-4E53-AEF8-354ED7288646}" type="slidenum">
              <a:rPr lang="es-ES" smtClean="0"/>
              <a:t>‹Nº›</a:t>
            </a:fld>
            <a:endParaRPr lang="es-ES"/>
          </a:p>
        </p:txBody>
      </p:sp>
    </p:spTree>
    <p:extLst>
      <p:ext uri="{BB962C8B-B14F-4D97-AF65-F5344CB8AC3E}">
        <p14:creationId xmlns:p14="http://schemas.microsoft.com/office/powerpoint/2010/main" val="5299671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0C340DDC-126A-4845-A58B-BFB2C5281ACC}" type="datetime1">
              <a:rPr lang="es-ES" smtClean="0"/>
              <a:t>10/06/2026</a:t>
            </a:fld>
            <a:endParaRPr lang="es-ES"/>
          </a:p>
        </p:txBody>
      </p:sp>
      <p:sp>
        <p:nvSpPr>
          <p:cNvPr id="5" name="Footer Placeholder 4"/>
          <p:cNvSpPr>
            <a:spLocks noGrp="1"/>
          </p:cNvSpPr>
          <p:nvPr>
            <p:ph type="ftr" sz="quarter" idx="11"/>
          </p:nvPr>
        </p:nvSpPr>
        <p:spPr/>
        <p:txBody>
          <a:bodyPr/>
          <a:lstStyle/>
          <a:p>
            <a:r>
              <a:rPr lang="es-ES"/>
              <a:t>Federación española de Donantes de Sangre</a:t>
            </a:r>
          </a:p>
        </p:txBody>
      </p:sp>
      <p:sp>
        <p:nvSpPr>
          <p:cNvPr id="6" name="Slide Number Placeholder 5"/>
          <p:cNvSpPr>
            <a:spLocks noGrp="1"/>
          </p:cNvSpPr>
          <p:nvPr>
            <p:ph type="sldNum" sz="quarter" idx="12"/>
          </p:nvPr>
        </p:nvSpPr>
        <p:spPr/>
        <p:txBody>
          <a:bodyPr/>
          <a:lstStyle/>
          <a:p>
            <a:fld id="{A5C38EAA-1BCC-4E53-AEF8-354ED7288646}" type="slidenum">
              <a:rPr lang="es-ES" smtClean="0"/>
              <a:t>‹Nº›</a:t>
            </a:fld>
            <a:endParaRPr lang="es-ES"/>
          </a:p>
        </p:txBody>
      </p:sp>
    </p:spTree>
    <p:extLst>
      <p:ext uri="{BB962C8B-B14F-4D97-AF65-F5344CB8AC3E}">
        <p14:creationId xmlns:p14="http://schemas.microsoft.com/office/powerpoint/2010/main" val="21037285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FAEAC7CC-22BD-4D8E-951E-99CE309ADF08}" type="datetime1">
              <a:rPr lang="es-ES" smtClean="0"/>
              <a:t>10/06/2026</a:t>
            </a:fld>
            <a:endParaRPr lang="es-ES"/>
          </a:p>
        </p:txBody>
      </p:sp>
      <p:sp>
        <p:nvSpPr>
          <p:cNvPr id="5" name="Footer Placeholder 4"/>
          <p:cNvSpPr>
            <a:spLocks noGrp="1"/>
          </p:cNvSpPr>
          <p:nvPr>
            <p:ph type="ftr" sz="quarter" idx="11"/>
          </p:nvPr>
        </p:nvSpPr>
        <p:spPr/>
        <p:txBody>
          <a:bodyPr/>
          <a:lstStyle/>
          <a:p>
            <a:r>
              <a:rPr lang="es-ES"/>
              <a:t>Federación española de Donantes de Sangre</a:t>
            </a:r>
          </a:p>
        </p:txBody>
      </p:sp>
      <p:sp>
        <p:nvSpPr>
          <p:cNvPr id="6" name="Slide Number Placeholder 5"/>
          <p:cNvSpPr>
            <a:spLocks noGrp="1"/>
          </p:cNvSpPr>
          <p:nvPr>
            <p:ph type="sldNum" sz="quarter" idx="12"/>
          </p:nvPr>
        </p:nvSpPr>
        <p:spPr/>
        <p:txBody>
          <a:bodyPr/>
          <a:lstStyle/>
          <a:p>
            <a:fld id="{A5C38EAA-1BCC-4E53-AEF8-354ED7288646}" type="slidenum">
              <a:rPr lang="es-ES" smtClean="0"/>
              <a:t>‹Nº›</a:t>
            </a:fld>
            <a:endParaRPr lang="es-ES"/>
          </a:p>
        </p:txBody>
      </p:sp>
    </p:spTree>
    <p:extLst>
      <p:ext uri="{BB962C8B-B14F-4D97-AF65-F5344CB8AC3E}">
        <p14:creationId xmlns:p14="http://schemas.microsoft.com/office/powerpoint/2010/main" val="19568741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C024A43B-2413-41EE-932A-2B4FD03F0FFD}" type="datetime1">
              <a:rPr lang="es-ES" smtClean="0"/>
              <a:t>10/06/2026</a:t>
            </a:fld>
            <a:endParaRPr lang="es-ES"/>
          </a:p>
        </p:txBody>
      </p:sp>
      <p:sp>
        <p:nvSpPr>
          <p:cNvPr id="6" name="Footer Placeholder 5"/>
          <p:cNvSpPr>
            <a:spLocks noGrp="1"/>
          </p:cNvSpPr>
          <p:nvPr>
            <p:ph type="ftr" sz="quarter" idx="11"/>
          </p:nvPr>
        </p:nvSpPr>
        <p:spPr/>
        <p:txBody>
          <a:bodyPr/>
          <a:lstStyle/>
          <a:p>
            <a:r>
              <a:rPr lang="es-ES"/>
              <a:t>Federación española de Donantes de Sangre</a:t>
            </a:r>
          </a:p>
        </p:txBody>
      </p:sp>
      <p:sp>
        <p:nvSpPr>
          <p:cNvPr id="7" name="Slide Number Placeholder 6"/>
          <p:cNvSpPr>
            <a:spLocks noGrp="1"/>
          </p:cNvSpPr>
          <p:nvPr>
            <p:ph type="sldNum" sz="quarter" idx="12"/>
          </p:nvPr>
        </p:nvSpPr>
        <p:spPr/>
        <p:txBody>
          <a:bodyPr/>
          <a:lstStyle/>
          <a:p>
            <a:fld id="{A5C38EAA-1BCC-4E53-AEF8-354ED7288646}" type="slidenum">
              <a:rPr lang="es-ES" smtClean="0"/>
              <a:t>‹Nº›</a:t>
            </a:fld>
            <a:endParaRPr lang="es-ES"/>
          </a:p>
        </p:txBody>
      </p:sp>
    </p:spTree>
    <p:extLst>
      <p:ext uri="{BB962C8B-B14F-4D97-AF65-F5344CB8AC3E}">
        <p14:creationId xmlns:p14="http://schemas.microsoft.com/office/powerpoint/2010/main" val="32220496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4" name="Content Placeholder 3"/>
          <p:cNvSpPr>
            <a:spLocks noGrp="1"/>
          </p:cNvSpPr>
          <p:nvPr>
            <p:ph sz="half" idx="2"/>
          </p:nvPr>
        </p:nvSpPr>
        <p:spPr>
          <a:xfrm>
            <a:off x="472381" y="3618442"/>
            <a:ext cx="2901255" cy="532218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6" name="Content Placeholder 5"/>
          <p:cNvSpPr>
            <a:spLocks noGrp="1"/>
          </p:cNvSpPr>
          <p:nvPr>
            <p:ph sz="quarter" idx="4"/>
          </p:nvPr>
        </p:nvSpPr>
        <p:spPr>
          <a:xfrm>
            <a:off x="3471863" y="3618442"/>
            <a:ext cx="2915543" cy="532218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4A2095D1-C6D6-4D80-BAEF-DA8DADE14EB7}" type="datetime1">
              <a:rPr lang="es-ES" smtClean="0"/>
              <a:t>10/06/2026</a:t>
            </a:fld>
            <a:endParaRPr lang="es-ES"/>
          </a:p>
        </p:txBody>
      </p:sp>
      <p:sp>
        <p:nvSpPr>
          <p:cNvPr id="8" name="Footer Placeholder 7"/>
          <p:cNvSpPr>
            <a:spLocks noGrp="1"/>
          </p:cNvSpPr>
          <p:nvPr>
            <p:ph type="ftr" sz="quarter" idx="11"/>
          </p:nvPr>
        </p:nvSpPr>
        <p:spPr/>
        <p:txBody>
          <a:bodyPr/>
          <a:lstStyle/>
          <a:p>
            <a:r>
              <a:rPr lang="es-ES"/>
              <a:t>Federación española de Donantes de Sangre</a:t>
            </a:r>
          </a:p>
        </p:txBody>
      </p:sp>
      <p:sp>
        <p:nvSpPr>
          <p:cNvPr id="9" name="Slide Number Placeholder 8"/>
          <p:cNvSpPr>
            <a:spLocks noGrp="1"/>
          </p:cNvSpPr>
          <p:nvPr>
            <p:ph type="sldNum" sz="quarter" idx="12"/>
          </p:nvPr>
        </p:nvSpPr>
        <p:spPr/>
        <p:txBody>
          <a:bodyPr/>
          <a:lstStyle/>
          <a:p>
            <a:fld id="{A5C38EAA-1BCC-4E53-AEF8-354ED7288646}" type="slidenum">
              <a:rPr lang="es-ES" smtClean="0"/>
              <a:t>‹Nº›</a:t>
            </a:fld>
            <a:endParaRPr lang="es-ES"/>
          </a:p>
        </p:txBody>
      </p:sp>
    </p:spTree>
    <p:extLst>
      <p:ext uri="{BB962C8B-B14F-4D97-AF65-F5344CB8AC3E}">
        <p14:creationId xmlns:p14="http://schemas.microsoft.com/office/powerpoint/2010/main" val="17555553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90E3F2C9-D7F9-4987-989E-47DA9C1531E9}" type="datetime1">
              <a:rPr lang="es-ES" smtClean="0"/>
              <a:t>10/06/2026</a:t>
            </a:fld>
            <a:endParaRPr lang="es-ES"/>
          </a:p>
        </p:txBody>
      </p:sp>
      <p:sp>
        <p:nvSpPr>
          <p:cNvPr id="4" name="Footer Placeholder 3"/>
          <p:cNvSpPr>
            <a:spLocks noGrp="1"/>
          </p:cNvSpPr>
          <p:nvPr>
            <p:ph type="ftr" sz="quarter" idx="11"/>
          </p:nvPr>
        </p:nvSpPr>
        <p:spPr/>
        <p:txBody>
          <a:bodyPr/>
          <a:lstStyle/>
          <a:p>
            <a:r>
              <a:rPr lang="es-ES"/>
              <a:t>Federación española de Donantes de Sangre</a:t>
            </a:r>
          </a:p>
        </p:txBody>
      </p:sp>
      <p:sp>
        <p:nvSpPr>
          <p:cNvPr id="5" name="Slide Number Placeholder 4"/>
          <p:cNvSpPr>
            <a:spLocks noGrp="1"/>
          </p:cNvSpPr>
          <p:nvPr>
            <p:ph type="sldNum" sz="quarter" idx="12"/>
          </p:nvPr>
        </p:nvSpPr>
        <p:spPr/>
        <p:txBody>
          <a:bodyPr/>
          <a:lstStyle/>
          <a:p>
            <a:fld id="{A5C38EAA-1BCC-4E53-AEF8-354ED7288646}" type="slidenum">
              <a:rPr lang="es-ES" smtClean="0"/>
              <a:t>‹Nº›</a:t>
            </a:fld>
            <a:endParaRPr lang="es-ES"/>
          </a:p>
        </p:txBody>
      </p:sp>
    </p:spTree>
    <p:extLst>
      <p:ext uri="{BB962C8B-B14F-4D97-AF65-F5344CB8AC3E}">
        <p14:creationId xmlns:p14="http://schemas.microsoft.com/office/powerpoint/2010/main" val="11681542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BF4E64-C4B5-4360-8256-E6D7A94F1806}" type="datetime1">
              <a:rPr lang="es-ES" smtClean="0"/>
              <a:t>10/06/2026</a:t>
            </a:fld>
            <a:endParaRPr lang="es-ES"/>
          </a:p>
        </p:txBody>
      </p:sp>
      <p:sp>
        <p:nvSpPr>
          <p:cNvPr id="3" name="Footer Placeholder 2"/>
          <p:cNvSpPr>
            <a:spLocks noGrp="1"/>
          </p:cNvSpPr>
          <p:nvPr>
            <p:ph type="ftr" sz="quarter" idx="11"/>
          </p:nvPr>
        </p:nvSpPr>
        <p:spPr/>
        <p:txBody>
          <a:bodyPr/>
          <a:lstStyle/>
          <a:p>
            <a:r>
              <a:rPr lang="es-ES"/>
              <a:t>Federación española de Donantes de Sangre</a:t>
            </a:r>
          </a:p>
        </p:txBody>
      </p:sp>
      <p:sp>
        <p:nvSpPr>
          <p:cNvPr id="4" name="Slide Number Placeholder 3"/>
          <p:cNvSpPr>
            <a:spLocks noGrp="1"/>
          </p:cNvSpPr>
          <p:nvPr>
            <p:ph type="sldNum" sz="quarter" idx="12"/>
          </p:nvPr>
        </p:nvSpPr>
        <p:spPr/>
        <p:txBody>
          <a:bodyPr/>
          <a:lstStyle/>
          <a:p>
            <a:fld id="{A5C38EAA-1BCC-4E53-AEF8-354ED7288646}" type="slidenum">
              <a:rPr lang="es-ES" smtClean="0"/>
              <a:t>‹Nº›</a:t>
            </a:fld>
            <a:endParaRPr lang="es-ES"/>
          </a:p>
        </p:txBody>
      </p:sp>
    </p:spTree>
    <p:extLst>
      <p:ext uri="{BB962C8B-B14F-4D97-AF65-F5344CB8AC3E}">
        <p14:creationId xmlns:p14="http://schemas.microsoft.com/office/powerpoint/2010/main" val="6768985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519E0CA2-ECE9-4DF0-B5C0-59A8CAF0C7E5}" type="datetime1">
              <a:rPr lang="es-ES" smtClean="0"/>
              <a:t>10/06/2026</a:t>
            </a:fld>
            <a:endParaRPr lang="es-ES"/>
          </a:p>
        </p:txBody>
      </p:sp>
      <p:sp>
        <p:nvSpPr>
          <p:cNvPr id="6" name="Footer Placeholder 5"/>
          <p:cNvSpPr>
            <a:spLocks noGrp="1"/>
          </p:cNvSpPr>
          <p:nvPr>
            <p:ph type="ftr" sz="quarter" idx="11"/>
          </p:nvPr>
        </p:nvSpPr>
        <p:spPr/>
        <p:txBody>
          <a:bodyPr/>
          <a:lstStyle/>
          <a:p>
            <a:r>
              <a:rPr lang="es-ES"/>
              <a:t>Federación española de Donantes de Sangre</a:t>
            </a:r>
          </a:p>
        </p:txBody>
      </p:sp>
      <p:sp>
        <p:nvSpPr>
          <p:cNvPr id="7" name="Slide Number Placeholder 6"/>
          <p:cNvSpPr>
            <a:spLocks noGrp="1"/>
          </p:cNvSpPr>
          <p:nvPr>
            <p:ph type="sldNum" sz="quarter" idx="12"/>
          </p:nvPr>
        </p:nvSpPr>
        <p:spPr/>
        <p:txBody>
          <a:bodyPr/>
          <a:lstStyle/>
          <a:p>
            <a:fld id="{A5C38EAA-1BCC-4E53-AEF8-354ED7288646}" type="slidenum">
              <a:rPr lang="es-ES" smtClean="0"/>
              <a:t>‹Nº›</a:t>
            </a:fld>
            <a:endParaRPr lang="es-ES"/>
          </a:p>
        </p:txBody>
      </p:sp>
    </p:spTree>
    <p:extLst>
      <p:ext uri="{BB962C8B-B14F-4D97-AF65-F5344CB8AC3E}">
        <p14:creationId xmlns:p14="http://schemas.microsoft.com/office/powerpoint/2010/main" val="35296484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388AA121-8A89-4EB6-907F-73766FA3C0A0}" type="datetime1">
              <a:rPr lang="es-ES" smtClean="0"/>
              <a:t>10/06/2026</a:t>
            </a:fld>
            <a:endParaRPr lang="es-ES"/>
          </a:p>
        </p:txBody>
      </p:sp>
      <p:sp>
        <p:nvSpPr>
          <p:cNvPr id="6" name="Footer Placeholder 5"/>
          <p:cNvSpPr>
            <a:spLocks noGrp="1"/>
          </p:cNvSpPr>
          <p:nvPr>
            <p:ph type="ftr" sz="quarter" idx="11"/>
          </p:nvPr>
        </p:nvSpPr>
        <p:spPr/>
        <p:txBody>
          <a:bodyPr/>
          <a:lstStyle/>
          <a:p>
            <a:r>
              <a:rPr lang="es-ES"/>
              <a:t>Federación española de Donantes de Sangre</a:t>
            </a:r>
          </a:p>
        </p:txBody>
      </p:sp>
      <p:sp>
        <p:nvSpPr>
          <p:cNvPr id="7" name="Slide Number Placeholder 6"/>
          <p:cNvSpPr>
            <a:spLocks noGrp="1"/>
          </p:cNvSpPr>
          <p:nvPr>
            <p:ph type="sldNum" sz="quarter" idx="12"/>
          </p:nvPr>
        </p:nvSpPr>
        <p:spPr/>
        <p:txBody>
          <a:bodyPr/>
          <a:lstStyle/>
          <a:p>
            <a:fld id="{A5C38EAA-1BCC-4E53-AEF8-354ED7288646}" type="slidenum">
              <a:rPr lang="es-ES" smtClean="0"/>
              <a:t>‹Nº›</a:t>
            </a:fld>
            <a:endParaRPr lang="es-ES"/>
          </a:p>
        </p:txBody>
      </p:sp>
    </p:spTree>
    <p:extLst>
      <p:ext uri="{BB962C8B-B14F-4D97-AF65-F5344CB8AC3E}">
        <p14:creationId xmlns:p14="http://schemas.microsoft.com/office/powerpoint/2010/main" val="15586707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7D71D2F1-D85B-4690-A762-13BAD78B0A19}" type="datetime1">
              <a:rPr lang="es-ES" smtClean="0"/>
              <a:t>10/06/2026</a:t>
            </a:fld>
            <a:endParaRPr lang="es-ES"/>
          </a:p>
        </p:txBody>
      </p:sp>
      <p:sp>
        <p:nvSpPr>
          <p:cNvPr id="5" name="Footer Placeholder 4"/>
          <p:cNvSpPr>
            <a:spLocks noGrp="1"/>
          </p:cNvSpPr>
          <p:nvPr>
            <p:ph type="ftr" sz="quarter" idx="11"/>
          </p:nvPr>
        </p:nvSpPr>
        <p:spPr/>
        <p:txBody>
          <a:bodyPr/>
          <a:lstStyle/>
          <a:p>
            <a:r>
              <a:rPr lang="es-ES"/>
              <a:t>Federación española de Donantes de Sangre</a:t>
            </a:r>
          </a:p>
        </p:txBody>
      </p:sp>
      <p:sp>
        <p:nvSpPr>
          <p:cNvPr id="6" name="Slide Number Placeholder 5"/>
          <p:cNvSpPr>
            <a:spLocks noGrp="1"/>
          </p:cNvSpPr>
          <p:nvPr>
            <p:ph type="sldNum" sz="quarter" idx="12"/>
          </p:nvPr>
        </p:nvSpPr>
        <p:spPr/>
        <p:txBody>
          <a:bodyPr/>
          <a:lstStyle/>
          <a:p>
            <a:fld id="{A5C38EAA-1BCC-4E53-AEF8-354ED7288646}" type="slidenum">
              <a:rPr lang="es-ES" smtClean="0"/>
              <a:t>‹Nº›</a:t>
            </a:fld>
            <a:endParaRPr lang="es-ES"/>
          </a:p>
        </p:txBody>
      </p:sp>
    </p:spTree>
    <p:extLst>
      <p:ext uri="{BB962C8B-B14F-4D97-AF65-F5344CB8AC3E}">
        <p14:creationId xmlns:p14="http://schemas.microsoft.com/office/powerpoint/2010/main" val="3724529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686D931E-BE97-411B-B8A1-FDB8ADF36366}" type="datetime1">
              <a:rPr lang="es-ES" smtClean="0"/>
              <a:t>10/06/2026</a:t>
            </a:fld>
            <a:endParaRPr lang="es-ES"/>
          </a:p>
        </p:txBody>
      </p:sp>
      <p:sp>
        <p:nvSpPr>
          <p:cNvPr id="5" name="Footer Placeholder 4"/>
          <p:cNvSpPr>
            <a:spLocks noGrp="1"/>
          </p:cNvSpPr>
          <p:nvPr>
            <p:ph type="ftr" sz="quarter" idx="11"/>
          </p:nvPr>
        </p:nvSpPr>
        <p:spPr/>
        <p:txBody>
          <a:bodyPr/>
          <a:lstStyle/>
          <a:p>
            <a:r>
              <a:rPr lang="es-ES"/>
              <a:t>Federación española de Donantes de Sangre</a:t>
            </a:r>
          </a:p>
        </p:txBody>
      </p:sp>
      <p:sp>
        <p:nvSpPr>
          <p:cNvPr id="6" name="Slide Number Placeholder 5"/>
          <p:cNvSpPr>
            <a:spLocks noGrp="1"/>
          </p:cNvSpPr>
          <p:nvPr>
            <p:ph type="sldNum" sz="quarter" idx="12"/>
          </p:nvPr>
        </p:nvSpPr>
        <p:spPr/>
        <p:txBody>
          <a:bodyPr/>
          <a:lstStyle/>
          <a:p>
            <a:fld id="{A5C38EAA-1BCC-4E53-AEF8-354ED7288646}" type="slidenum">
              <a:rPr lang="es-ES" smtClean="0"/>
              <a:t>‹Nº›</a:t>
            </a:fld>
            <a:endParaRPr lang="es-ES"/>
          </a:p>
        </p:txBody>
      </p:sp>
    </p:spTree>
    <p:extLst>
      <p:ext uri="{BB962C8B-B14F-4D97-AF65-F5344CB8AC3E}">
        <p14:creationId xmlns:p14="http://schemas.microsoft.com/office/powerpoint/2010/main" val="12867119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D6497A0E-11AC-4EA1-945E-5B9814CE1078}" type="datetime1">
              <a:rPr lang="es-ES" smtClean="0"/>
              <a:t>10/06/2026</a:t>
            </a:fld>
            <a:endParaRPr lang="es-ES"/>
          </a:p>
        </p:txBody>
      </p:sp>
      <p:sp>
        <p:nvSpPr>
          <p:cNvPr id="5" name="Footer Placeholder 4"/>
          <p:cNvSpPr>
            <a:spLocks noGrp="1"/>
          </p:cNvSpPr>
          <p:nvPr>
            <p:ph type="ftr" sz="quarter" idx="11"/>
          </p:nvPr>
        </p:nvSpPr>
        <p:spPr/>
        <p:txBody>
          <a:bodyPr/>
          <a:lstStyle/>
          <a:p>
            <a:r>
              <a:rPr lang="es-ES"/>
              <a:t>Federación española de Donantes de Sangre</a:t>
            </a:r>
          </a:p>
        </p:txBody>
      </p:sp>
      <p:sp>
        <p:nvSpPr>
          <p:cNvPr id="6" name="Slide Number Placeholder 5"/>
          <p:cNvSpPr>
            <a:spLocks noGrp="1"/>
          </p:cNvSpPr>
          <p:nvPr>
            <p:ph type="sldNum" sz="quarter" idx="12"/>
          </p:nvPr>
        </p:nvSpPr>
        <p:spPr/>
        <p:txBody>
          <a:bodyPr/>
          <a:lstStyle/>
          <a:p>
            <a:fld id="{E5F996BE-CCA5-42F8-9483-AF673B0DE70A}" type="slidenum">
              <a:rPr lang="es-ES" smtClean="0"/>
              <a:t>‹Nº›</a:t>
            </a:fld>
            <a:endParaRPr lang="es-ES"/>
          </a:p>
        </p:txBody>
      </p:sp>
    </p:spTree>
    <p:extLst>
      <p:ext uri="{BB962C8B-B14F-4D97-AF65-F5344CB8AC3E}">
        <p14:creationId xmlns:p14="http://schemas.microsoft.com/office/powerpoint/2010/main" val="2622137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70A53FA-7AB2-4A45-A172-A1D8C2BB0007}" type="datetime1">
              <a:rPr lang="es-ES" smtClean="0"/>
              <a:t>10/06/2026</a:t>
            </a:fld>
            <a:endParaRPr lang="es-ES"/>
          </a:p>
        </p:txBody>
      </p:sp>
      <p:sp>
        <p:nvSpPr>
          <p:cNvPr id="5" name="Footer Placeholder 4"/>
          <p:cNvSpPr>
            <a:spLocks noGrp="1"/>
          </p:cNvSpPr>
          <p:nvPr>
            <p:ph type="ftr" sz="quarter" idx="11"/>
          </p:nvPr>
        </p:nvSpPr>
        <p:spPr/>
        <p:txBody>
          <a:bodyPr/>
          <a:lstStyle/>
          <a:p>
            <a:r>
              <a:rPr lang="es-ES"/>
              <a:t>Federación española de Donantes de Sangre</a:t>
            </a:r>
          </a:p>
        </p:txBody>
      </p:sp>
      <p:sp>
        <p:nvSpPr>
          <p:cNvPr id="6" name="Slide Number Placeholder 5"/>
          <p:cNvSpPr>
            <a:spLocks noGrp="1"/>
          </p:cNvSpPr>
          <p:nvPr>
            <p:ph type="sldNum" sz="quarter" idx="12"/>
          </p:nvPr>
        </p:nvSpPr>
        <p:spPr/>
        <p:txBody>
          <a:bodyPr/>
          <a:lstStyle/>
          <a:p>
            <a:fld id="{E5F996BE-CCA5-42F8-9483-AF673B0DE70A}" type="slidenum">
              <a:rPr lang="es-ES" smtClean="0"/>
              <a:t>‹Nº›</a:t>
            </a:fld>
            <a:endParaRPr lang="es-ES"/>
          </a:p>
        </p:txBody>
      </p:sp>
    </p:spTree>
    <p:extLst>
      <p:ext uri="{BB962C8B-B14F-4D97-AF65-F5344CB8AC3E}">
        <p14:creationId xmlns:p14="http://schemas.microsoft.com/office/powerpoint/2010/main" val="12935800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75A65D9B-7DB7-487C-AB0D-CC9569D2779B}" type="datetime1">
              <a:rPr lang="es-ES" smtClean="0"/>
              <a:t>10/06/2026</a:t>
            </a:fld>
            <a:endParaRPr lang="es-ES"/>
          </a:p>
        </p:txBody>
      </p:sp>
      <p:sp>
        <p:nvSpPr>
          <p:cNvPr id="5" name="Footer Placeholder 4"/>
          <p:cNvSpPr>
            <a:spLocks noGrp="1"/>
          </p:cNvSpPr>
          <p:nvPr>
            <p:ph type="ftr" sz="quarter" idx="11"/>
          </p:nvPr>
        </p:nvSpPr>
        <p:spPr/>
        <p:txBody>
          <a:bodyPr/>
          <a:lstStyle/>
          <a:p>
            <a:r>
              <a:rPr lang="es-ES"/>
              <a:t>Federación española de Donantes de Sangre</a:t>
            </a:r>
          </a:p>
        </p:txBody>
      </p:sp>
      <p:sp>
        <p:nvSpPr>
          <p:cNvPr id="6" name="Slide Number Placeholder 5"/>
          <p:cNvSpPr>
            <a:spLocks noGrp="1"/>
          </p:cNvSpPr>
          <p:nvPr>
            <p:ph type="sldNum" sz="quarter" idx="12"/>
          </p:nvPr>
        </p:nvSpPr>
        <p:spPr/>
        <p:txBody>
          <a:bodyPr/>
          <a:lstStyle/>
          <a:p>
            <a:fld id="{E5F996BE-CCA5-42F8-9483-AF673B0DE70A}" type="slidenum">
              <a:rPr lang="es-ES" smtClean="0"/>
              <a:t>‹Nº›</a:t>
            </a:fld>
            <a:endParaRPr lang="es-ES"/>
          </a:p>
        </p:txBody>
      </p:sp>
    </p:spTree>
    <p:extLst>
      <p:ext uri="{BB962C8B-B14F-4D97-AF65-F5344CB8AC3E}">
        <p14:creationId xmlns:p14="http://schemas.microsoft.com/office/powerpoint/2010/main" val="8663509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967641DE-CE6C-4B44-8131-D35A4758A8EB}" type="datetime1">
              <a:rPr lang="es-ES" smtClean="0"/>
              <a:t>10/06/2026</a:t>
            </a:fld>
            <a:endParaRPr lang="es-ES"/>
          </a:p>
        </p:txBody>
      </p:sp>
      <p:sp>
        <p:nvSpPr>
          <p:cNvPr id="6" name="Footer Placeholder 5"/>
          <p:cNvSpPr>
            <a:spLocks noGrp="1"/>
          </p:cNvSpPr>
          <p:nvPr>
            <p:ph type="ftr" sz="quarter" idx="11"/>
          </p:nvPr>
        </p:nvSpPr>
        <p:spPr/>
        <p:txBody>
          <a:bodyPr/>
          <a:lstStyle/>
          <a:p>
            <a:r>
              <a:rPr lang="es-ES"/>
              <a:t>Federación española de Donantes de Sangre</a:t>
            </a:r>
          </a:p>
        </p:txBody>
      </p:sp>
      <p:sp>
        <p:nvSpPr>
          <p:cNvPr id="7" name="Slide Number Placeholder 6"/>
          <p:cNvSpPr>
            <a:spLocks noGrp="1"/>
          </p:cNvSpPr>
          <p:nvPr>
            <p:ph type="sldNum" sz="quarter" idx="12"/>
          </p:nvPr>
        </p:nvSpPr>
        <p:spPr/>
        <p:txBody>
          <a:bodyPr/>
          <a:lstStyle/>
          <a:p>
            <a:fld id="{E5F996BE-CCA5-42F8-9483-AF673B0DE70A}" type="slidenum">
              <a:rPr lang="es-ES" smtClean="0"/>
              <a:t>‹Nº›</a:t>
            </a:fld>
            <a:endParaRPr lang="es-ES"/>
          </a:p>
        </p:txBody>
      </p:sp>
    </p:spTree>
    <p:extLst>
      <p:ext uri="{BB962C8B-B14F-4D97-AF65-F5344CB8AC3E}">
        <p14:creationId xmlns:p14="http://schemas.microsoft.com/office/powerpoint/2010/main" val="2016178458"/>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4" name="Content Placeholder 3"/>
          <p:cNvSpPr>
            <a:spLocks noGrp="1"/>
          </p:cNvSpPr>
          <p:nvPr>
            <p:ph sz="half" idx="2"/>
          </p:nvPr>
        </p:nvSpPr>
        <p:spPr>
          <a:xfrm>
            <a:off x="472381" y="3618442"/>
            <a:ext cx="2901255" cy="532218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6" name="Content Placeholder 5"/>
          <p:cNvSpPr>
            <a:spLocks noGrp="1"/>
          </p:cNvSpPr>
          <p:nvPr>
            <p:ph sz="quarter" idx="4"/>
          </p:nvPr>
        </p:nvSpPr>
        <p:spPr>
          <a:xfrm>
            <a:off x="3471863" y="3618442"/>
            <a:ext cx="2915543" cy="532218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6DAC7781-A891-4C66-9940-9C11ED6FAFEE}" type="datetime1">
              <a:rPr lang="es-ES" smtClean="0"/>
              <a:t>10/06/2026</a:t>
            </a:fld>
            <a:endParaRPr lang="es-ES"/>
          </a:p>
        </p:txBody>
      </p:sp>
      <p:sp>
        <p:nvSpPr>
          <p:cNvPr id="8" name="Footer Placeholder 7"/>
          <p:cNvSpPr>
            <a:spLocks noGrp="1"/>
          </p:cNvSpPr>
          <p:nvPr>
            <p:ph type="ftr" sz="quarter" idx="11"/>
          </p:nvPr>
        </p:nvSpPr>
        <p:spPr/>
        <p:txBody>
          <a:bodyPr/>
          <a:lstStyle/>
          <a:p>
            <a:r>
              <a:rPr lang="es-ES"/>
              <a:t>Federación española de Donantes de Sangre</a:t>
            </a:r>
          </a:p>
        </p:txBody>
      </p:sp>
      <p:sp>
        <p:nvSpPr>
          <p:cNvPr id="9" name="Slide Number Placeholder 8"/>
          <p:cNvSpPr>
            <a:spLocks noGrp="1"/>
          </p:cNvSpPr>
          <p:nvPr>
            <p:ph type="sldNum" sz="quarter" idx="12"/>
          </p:nvPr>
        </p:nvSpPr>
        <p:spPr/>
        <p:txBody>
          <a:bodyPr/>
          <a:lstStyle/>
          <a:p>
            <a:fld id="{E5F996BE-CCA5-42F8-9483-AF673B0DE70A}" type="slidenum">
              <a:rPr lang="es-ES" smtClean="0"/>
              <a:t>‹Nº›</a:t>
            </a:fld>
            <a:endParaRPr lang="es-ES"/>
          </a:p>
        </p:txBody>
      </p:sp>
    </p:spTree>
    <p:extLst>
      <p:ext uri="{BB962C8B-B14F-4D97-AF65-F5344CB8AC3E}">
        <p14:creationId xmlns:p14="http://schemas.microsoft.com/office/powerpoint/2010/main" val="373343741"/>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6B1CCBBE-0EFF-4E39-B6EF-FF233C985C63}" type="datetime1">
              <a:rPr lang="es-ES" smtClean="0"/>
              <a:t>10/06/2026</a:t>
            </a:fld>
            <a:endParaRPr lang="es-ES"/>
          </a:p>
        </p:txBody>
      </p:sp>
      <p:sp>
        <p:nvSpPr>
          <p:cNvPr id="4" name="Footer Placeholder 3"/>
          <p:cNvSpPr>
            <a:spLocks noGrp="1"/>
          </p:cNvSpPr>
          <p:nvPr>
            <p:ph type="ftr" sz="quarter" idx="11"/>
          </p:nvPr>
        </p:nvSpPr>
        <p:spPr/>
        <p:txBody>
          <a:bodyPr/>
          <a:lstStyle/>
          <a:p>
            <a:r>
              <a:rPr lang="es-ES"/>
              <a:t>Federación española de Donantes de Sangre</a:t>
            </a:r>
          </a:p>
        </p:txBody>
      </p:sp>
      <p:sp>
        <p:nvSpPr>
          <p:cNvPr id="5" name="Slide Number Placeholder 4"/>
          <p:cNvSpPr>
            <a:spLocks noGrp="1"/>
          </p:cNvSpPr>
          <p:nvPr>
            <p:ph type="sldNum" sz="quarter" idx="12"/>
          </p:nvPr>
        </p:nvSpPr>
        <p:spPr/>
        <p:txBody>
          <a:bodyPr/>
          <a:lstStyle/>
          <a:p>
            <a:fld id="{E5F996BE-CCA5-42F8-9483-AF673B0DE70A}" type="slidenum">
              <a:rPr lang="es-ES" smtClean="0"/>
              <a:t>‹Nº›</a:t>
            </a:fld>
            <a:endParaRPr lang="es-ES"/>
          </a:p>
        </p:txBody>
      </p:sp>
    </p:spTree>
    <p:extLst>
      <p:ext uri="{BB962C8B-B14F-4D97-AF65-F5344CB8AC3E}">
        <p14:creationId xmlns:p14="http://schemas.microsoft.com/office/powerpoint/2010/main" val="35889486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9926304-045D-4FDD-B786-25D7AB06F122}" type="datetime1">
              <a:rPr lang="es-ES" smtClean="0"/>
              <a:t>10/06/2026</a:t>
            </a:fld>
            <a:endParaRPr lang="es-ES"/>
          </a:p>
        </p:txBody>
      </p:sp>
      <p:sp>
        <p:nvSpPr>
          <p:cNvPr id="3" name="Footer Placeholder 2"/>
          <p:cNvSpPr>
            <a:spLocks noGrp="1"/>
          </p:cNvSpPr>
          <p:nvPr>
            <p:ph type="ftr" sz="quarter" idx="11"/>
          </p:nvPr>
        </p:nvSpPr>
        <p:spPr/>
        <p:txBody>
          <a:bodyPr/>
          <a:lstStyle/>
          <a:p>
            <a:r>
              <a:rPr lang="es-ES"/>
              <a:t>Federación española de Donantes de Sangre</a:t>
            </a:r>
          </a:p>
        </p:txBody>
      </p:sp>
      <p:sp>
        <p:nvSpPr>
          <p:cNvPr id="4" name="Slide Number Placeholder 3"/>
          <p:cNvSpPr>
            <a:spLocks noGrp="1"/>
          </p:cNvSpPr>
          <p:nvPr>
            <p:ph type="sldNum" sz="quarter" idx="12"/>
          </p:nvPr>
        </p:nvSpPr>
        <p:spPr/>
        <p:txBody>
          <a:bodyPr/>
          <a:lstStyle/>
          <a:p>
            <a:fld id="{E5F996BE-CCA5-42F8-9483-AF673B0DE70A}" type="slidenum">
              <a:rPr lang="es-ES" smtClean="0"/>
              <a:t>‹Nº›</a:t>
            </a:fld>
            <a:endParaRPr lang="es-ES"/>
          </a:p>
        </p:txBody>
      </p:sp>
    </p:spTree>
    <p:extLst>
      <p:ext uri="{BB962C8B-B14F-4D97-AF65-F5344CB8AC3E}">
        <p14:creationId xmlns:p14="http://schemas.microsoft.com/office/powerpoint/2010/main" val="39666529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C61B8978-0684-4819-A1AF-81F0EB51FD41}" type="datetime1">
              <a:rPr lang="es-ES" smtClean="0"/>
              <a:t>10/06/2026</a:t>
            </a:fld>
            <a:endParaRPr lang="es-ES"/>
          </a:p>
        </p:txBody>
      </p:sp>
      <p:sp>
        <p:nvSpPr>
          <p:cNvPr id="6" name="Footer Placeholder 5"/>
          <p:cNvSpPr>
            <a:spLocks noGrp="1"/>
          </p:cNvSpPr>
          <p:nvPr>
            <p:ph type="ftr" sz="quarter" idx="11"/>
          </p:nvPr>
        </p:nvSpPr>
        <p:spPr/>
        <p:txBody>
          <a:bodyPr/>
          <a:lstStyle/>
          <a:p>
            <a:r>
              <a:rPr lang="es-ES"/>
              <a:t>Federación española de Donantes de Sangre</a:t>
            </a:r>
          </a:p>
        </p:txBody>
      </p:sp>
      <p:sp>
        <p:nvSpPr>
          <p:cNvPr id="7" name="Slide Number Placeholder 6"/>
          <p:cNvSpPr>
            <a:spLocks noGrp="1"/>
          </p:cNvSpPr>
          <p:nvPr>
            <p:ph type="sldNum" sz="quarter" idx="12"/>
          </p:nvPr>
        </p:nvSpPr>
        <p:spPr/>
        <p:txBody>
          <a:bodyPr/>
          <a:lstStyle/>
          <a:p>
            <a:fld id="{E5F996BE-CCA5-42F8-9483-AF673B0DE70A}" type="slidenum">
              <a:rPr lang="es-ES" smtClean="0"/>
              <a:t>‹Nº›</a:t>
            </a:fld>
            <a:endParaRPr lang="es-ES"/>
          </a:p>
        </p:txBody>
      </p:sp>
    </p:spTree>
    <p:extLst>
      <p:ext uri="{BB962C8B-B14F-4D97-AF65-F5344CB8AC3E}">
        <p14:creationId xmlns:p14="http://schemas.microsoft.com/office/powerpoint/2010/main" val="1314230459"/>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0BC6D540-6EC9-47CC-8219-7D70407ABA29}" type="datetime1">
              <a:rPr lang="es-ES" smtClean="0"/>
              <a:t>10/06/2026</a:t>
            </a:fld>
            <a:endParaRPr lang="es-ES"/>
          </a:p>
        </p:txBody>
      </p:sp>
      <p:sp>
        <p:nvSpPr>
          <p:cNvPr id="6" name="Footer Placeholder 5"/>
          <p:cNvSpPr>
            <a:spLocks noGrp="1"/>
          </p:cNvSpPr>
          <p:nvPr>
            <p:ph type="ftr" sz="quarter" idx="11"/>
          </p:nvPr>
        </p:nvSpPr>
        <p:spPr/>
        <p:txBody>
          <a:bodyPr/>
          <a:lstStyle/>
          <a:p>
            <a:r>
              <a:rPr lang="es-ES"/>
              <a:t>Federación española de Donantes de Sangre</a:t>
            </a:r>
          </a:p>
        </p:txBody>
      </p:sp>
      <p:sp>
        <p:nvSpPr>
          <p:cNvPr id="7" name="Slide Number Placeholder 6"/>
          <p:cNvSpPr>
            <a:spLocks noGrp="1"/>
          </p:cNvSpPr>
          <p:nvPr>
            <p:ph type="sldNum" sz="quarter" idx="12"/>
          </p:nvPr>
        </p:nvSpPr>
        <p:spPr/>
        <p:txBody>
          <a:bodyPr/>
          <a:lstStyle/>
          <a:p>
            <a:fld id="{E5F996BE-CCA5-42F8-9483-AF673B0DE70A}" type="slidenum">
              <a:rPr lang="es-ES" smtClean="0"/>
              <a:t>‹Nº›</a:t>
            </a:fld>
            <a:endParaRPr lang="es-ES"/>
          </a:p>
        </p:txBody>
      </p:sp>
    </p:spTree>
    <p:extLst>
      <p:ext uri="{BB962C8B-B14F-4D97-AF65-F5344CB8AC3E}">
        <p14:creationId xmlns:p14="http://schemas.microsoft.com/office/powerpoint/2010/main" val="3067724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2120F71E-D296-4EC9-9797-0974976A55D5}" type="datetime1">
              <a:rPr lang="es-ES" smtClean="0"/>
              <a:t>10/06/2026</a:t>
            </a:fld>
            <a:endParaRPr lang="es-ES"/>
          </a:p>
        </p:txBody>
      </p:sp>
      <p:sp>
        <p:nvSpPr>
          <p:cNvPr id="5" name="Footer Placeholder 4"/>
          <p:cNvSpPr>
            <a:spLocks noGrp="1"/>
          </p:cNvSpPr>
          <p:nvPr>
            <p:ph type="ftr" sz="quarter" idx="11"/>
          </p:nvPr>
        </p:nvSpPr>
        <p:spPr/>
        <p:txBody>
          <a:bodyPr/>
          <a:lstStyle/>
          <a:p>
            <a:r>
              <a:rPr lang="es-ES"/>
              <a:t>Federación española de Donantes de Sangre</a:t>
            </a:r>
          </a:p>
        </p:txBody>
      </p:sp>
      <p:sp>
        <p:nvSpPr>
          <p:cNvPr id="6" name="Slide Number Placeholder 5"/>
          <p:cNvSpPr>
            <a:spLocks noGrp="1"/>
          </p:cNvSpPr>
          <p:nvPr>
            <p:ph type="sldNum" sz="quarter" idx="12"/>
          </p:nvPr>
        </p:nvSpPr>
        <p:spPr/>
        <p:txBody>
          <a:bodyPr/>
          <a:lstStyle/>
          <a:p>
            <a:fld id="{E5F996BE-CCA5-42F8-9483-AF673B0DE70A}" type="slidenum">
              <a:rPr lang="es-ES" smtClean="0"/>
              <a:t>‹Nº›</a:t>
            </a:fld>
            <a:endParaRPr lang="es-ES"/>
          </a:p>
        </p:txBody>
      </p:sp>
    </p:spTree>
    <p:extLst>
      <p:ext uri="{BB962C8B-B14F-4D97-AF65-F5344CB8AC3E}">
        <p14:creationId xmlns:p14="http://schemas.microsoft.com/office/powerpoint/2010/main" val="9781347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1EE6150A-CC1B-44B5-8B10-E3954734DF90}" type="datetime1">
              <a:rPr lang="es-ES" smtClean="0"/>
              <a:t>10/06/2026</a:t>
            </a:fld>
            <a:endParaRPr lang="es-ES"/>
          </a:p>
        </p:txBody>
      </p:sp>
      <p:sp>
        <p:nvSpPr>
          <p:cNvPr id="5" name="Footer Placeholder 4"/>
          <p:cNvSpPr>
            <a:spLocks noGrp="1"/>
          </p:cNvSpPr>
          <p:nvPr>
            <p:ph type="ftr" sz="quarter" idx="11"/>
          </p:nvPr>
        </p:nvSpPr>
        <p:spPr/>
        <p:txBody>
          <a:bodyPr/>
          <a:lstStyle/>
          <a:p>
            <a:r>
              <a:rPr lang="es-ES"/>
              <a:t>Federación española de Donantes de Sangre</a:t>
            </a:r>
          </a:p>
        </p:txBody>
      </p:sp>
      <p:sp>
        <p:nvSpPr>
          <p:cNvPr id="6" name="Slide Number Placeholder 5"/>
          <p:cNvSpPr>
            <a:spLocks noGrp="1"/>
          </p:cNvSpPr>
          <p:nvPr>
            <p:ph type="sldNum" sz="quarter" idx="12"/>
          </p:nvPr>
        </p:nvSpPr>
        <p:spPr/>
        <p:txBody>
          <a:bodyPr/>
          <a:lstStyle/>
          <a:p>
            <a:fld id="{E5F996BE-CCA5-42F8-9483-AF673B0DE70A}" type="slidenum">
              <a:rPr lang="es-ES" smtClean="0"/>
              <a:t>‹Nº›</a:t>
            </a:fld>
            <a:endParaRPr lang="es-ES"/>
          </a:p>
        </p:txBody>
      </p:sp>
    </p:spTree>
    <p:extLst>
      <p:ext uri="{BB962C8B-B14F-4D97-AF65-F5344CB8AC3E}">
        <p14:creationId xmlns:p14="http://schemas.microsoft.com/office/powerpoint/2010/main" val="10399332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514351" y="1621192"/>
            <a:ext cx="5829300" cy="3448756"/>
          </a:xfrm>
        </p:spPr>
        <p:txBody>
          <a:bodyPr anchor="b"/>
          <a:lstStyle>
            <a:lvl1pPr algn="ctr">
              <a:defRPr sz="4478"/>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857251" y="5202946"/>
            <a:ext cx="5143500" cy="2391656"/>
          </a:xfrm>
        </p:spPr>
        <p:txBody>
          <a:bodyPr/>
          <a:lstStyle>
            <a:lvl1pPr marL="0" indent="0" algn="ctr">
              <a:buNone/>
              <a:defRPr sz="1791"/>
            </a:lvl1pPr>
            <a:lvl2pPr marL="341229" indent="0" algn="ctr">
              <a:buNone/>
              <a:defRPr sz="1492"/>
            </a:lvl2pPr>
            <a:lvl3pPr marL="682457" indent="0" algn="ctr">
              <a:buNone/>
              <a:defRPr sz="1343"/>
            </a:lvl3pPr>
            <a:lvl4pPr marL="1023687" indent="0" algn="ctr">
              <a:buNone/>
              <a:defRPr sz="1194"/>
            </a:lvl4pPr>
            <a:lvl5pPr marL="1364915" indent="0" algn="ctr">
              <a:buNone/>
              <a:defRPr sz="1194"/>
            </a:lvl5pPr>
            <a:lvl6pPr marL="1706144" indent="0" algn="ctr">
              <a:buNone/>
              <a:defRPr sz="1194"/>
            </a:lvl6pPr>
            <a:lvl7pPr marL="2047373" indent="0" algn="ctr">
              <a:buNone/>
              <a:defRPr sz="1194"/>
            </a:lvl7pPr>
            <a:lvl8pPr marL="2388602" indent="0" algn="ctr">
              <a:buNone/>
              <a:defRPr sz="1194"/>
            </a:lvl8pPr>
            <a:lvl9pPr marL="2729831" indent="0" algn="ctr">
              <a:buNone/>
              <a:defRPr sz="1194"/>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D1411C2A-8545-4E01-8FEC-4414EE94469B}" type="datetime1">
              <a:rPr lang="es-ES" smtClean="0"/>
              <a:t>10/06/2026</a:t>
            </a:fld>
            <a:endParaRPr lang="es-ES"/>
          </a:p>
        </p:txBody>
      </p:sp>
      <p:sp>
        <p:nvSpPr>
          <p:cNvPr id="5" name="Footer Placeholder 4"/>
          <p:cNvSpPr>
            <a:spLocks noGrp="1"/>
          </p:cNvSpPr>
          <p:nvPr>
            <p:ph type="ftr" sz="quarter" idx="11"/>
          </p:nvPr>
        </p:nvSpPr>
        <p:spPr/>
        <p:txBody>
          <a:bodyPr/>
          <a:lstStyle/>
          <a:p>
            <a:r>
              <a:rPr lang="es-ES"/>
              <a:t>Federación española de Donantes de Sangre</a:t>
            </a:r>
          </a:p>
        </p:txBody>
      </p:sp>
      <p:sp>
        <p:nvSpPr>
          <p:cNvPr id="6" name="Slide Number Placeholder 5"/>
          <p:cNvSpPr>
            <a:spLocks noGrp="1"/>
          </p:cNvSpPr>
          <p:nvPr>
            <p:ph type="sldNum" sz="quarter" idx="12"/>
          </p:nvPr>
        </p:nvSpPr>
        <p:spPr/>
        <p:txBody>
          <a:bodyPr/>
          <a:lstStyle/>
          <a:p>
            <a:fld id="{AAE71142-F1A8-4CA4-865D-82FC823BD259}" type="slidenum">
              <a:rPr lang="es-ES" smtClean="0"/>
              <a:t>‹Nº›</a:t>
            </a:fld>
            <a:endParaRPr lang="es-ES"/>
          </a:p>
        </p:txBody>
      </p:sp>
    </p:spTree>
    <p:extLst>
      <p:ext uri="{BB962C8B-B14F-4D97-AF65-F5344CB8AC3E}">
        <p14:creationId xmlns:p14="http://schemas.microsoft.com/office/powerpoint/2010/main" val="384576821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A8ECD501-C57C-47B1-A86E-E406325E8BE8}" type="datetime1">
              <a:rPr lang="es-ES" smtClean="0"/>
              <a:t>10/06/2026</a:t>
            </a:fld>
            <a:endParaRPr lang="es-ES"/>
          </a:p>
        </p:txBody>
      </p:sp>
      <p:sp>
        <p:nvSpPr>
          <p:cNvPr id="5" name="Footer Placeholder 4"/>
          <p:cNvSpPr>
            <a:spLocks noGrp="1"/>
          </p:cNvSpPr>
          <p:nvPr>
            <p:ph type="ftr" sz="quarter" idx="11"/>
          </p:nvPr>
        </p:nvSpPr>
        <p:spPr/>
        <p:txBody>
          <a:bodyPr/>
          <a:lstStyle/>
          <a:p>
            <a:r>
              <a:rPr lang="es-ES"/>
              <a:t>Federación española de Donantes de Sangre</a:t>
            </a:r>
          </a:p>
        </p:txBody>
      </p:sp>
      <p:sp>
        <p:nvSpPr>
          <p:cNvPr id="6" name="Slide Number Placeholder 5"/>
          <p:cNvSpPr>
            <a:spLocks noGrp="1"/>
          </p:cNvSpPr>
          <p:nvPr>
            <p:ph type="sldNum" sz="quarter" idx="12"/>
          </p:nvPr>
        </p:nvSpPr>
        <p:spPr/>
        <p:txBody>
          <a:bodyPr/>
          <a:lstStyle/>
          <a:p>
            <a:fld id="{AAE71142-F1A8-4CA4-865D-82FC823BD259}" type="slidenum">
              <a:rPr lang="es-ES" smtClean="0"/>
              <a:t>‹Nº›</a:t>
            </a:fld>
            <a:endParaRPr lang="es-ES"/>
          </a:p>
        </p:txBody>
      </p:sp>
    </p:spTree>
    <p:extLst>
      <p:ext uri="{BB962C8B-B14F-4D97-AF65-F5344CB8AC3E}">
        <p14:creationId xmlns:p14="http://schemas.microsoft.com/office/powerpoint/2010/main" val="48000544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478"/>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467916" y="6629228"/>
            <a:ext cx="5915025" cy="2166936"/>
          </a:xfrm>
        </p:spPr>
        <p:txBody>
          <a:bodyPr/>
          <a:lstStyle>
            <a:lvl1pPr marL="0" indent="0">
              <a:buNone/>
              <a:defRPr sz="1791">
                <a:solidFill>
                  <a:schemeClr val="tx1"/>
                </a:solidFill>
              </a:defRPr>
            </a:lvl1pPr>
            <a:lvl2pPr marL="341229" indent="0">
              <a:buNone/>
              <a:defRPr sz="1492">
                <a:solidFill>
                  <a:schemeClr val="tx1">
                    <a:tint val="75000"/>
                  </a:schemeClr>
                </a:solidFill>
              </a:defRPr>
            </a:lvl2pPr>
            <a:lvl3pPr marL="682457" indent="0">
              <a:buNone/>
              <a:defRPr sz="1343">
                <a:solidFill>
                  <a:schemeClr val="tx1">
                    <a:tint val="75000"/>
                  </a:schemeClr>
                </a:solidFill>
              </a:defRPr>
            </a:lvl3pPr>
            <a:lvl4pPr marL="1023687" indent="0">
              <a:buNone/>
              <a:defRPr sz="1194">
                <a:solidFill>
                  <a:schemeClr val="tx1">
                    <a:tint val="75000"/>
                  </a:schemeClr>
                </a:solidFill>
              </a:defRPr>
            </a:lvl4pPr>
            <a:lvl5pPr marL="1364915" indent="0">
              <a:buNone/>
              <a:defRPr sz="1194">
                <a:solidFill>
                  <a:schemeClr val="tx1">
                    <a:tint val="75000"/>
                  </a:schemeClr>
                </a:solidFill>
              </a:defRPr>
            </a:lvl5pPr>
            <a:lvl6pPr marL="1706144" indent="0">
              <a:buNone/>
              <a:defRPr sz="1194">
                <a:solidFill>
                  <a:schemeClr val="tx1">
                    <a:tint val="75000"/>
                  </a:schemeClr>
                </a:solidFill>
              </a:defRPr>
            </a:lvl6pPr>
            <a:lvl7pPr marL="2047373" indent="0">
              <a:buNone/>
              <a:defRPr sz="1194">
                <a:solidFill>
                  <a:schemeClr val="tx1">
                    <a:tint val="75000"/>
                  </a:schemeClr>
                </a:solidFill>
              </a:defRPr>
            </a:lvl7pPr>
            <a:lvl8pPr marL="2388602" indent="0">
              <a:buNone/>
              <a:defRPr sz="1194">
                <a:solidFill>
                  <a:schemeClr val="tx1">
                    <a:tint val="75000"/>
                  </a:schemeClr>
                </a:solidFill>
              </a:defRPr>
            </a:lvl8pPr>
            <a:lvl9pPr marL="2729831" indent="0">
              <a:buNone/>
              <a:defRPr sz="1194">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73A1C8D4-1885-49FA-8A0D-B5D50E1F2ADE}" type="datetime1">
              <a:rPr lang="es-ES" smtClean="0"/>
              <a:t>10/06/2026</a:t>
            </a:fld>
            <a:endParaRPr lang="es-ES"/>
          </a:p>
        </p:txBody>
      </p:sp>
      <p:sp>
        <p:nvSpPr>
          <p:cNvPr id="5" name="Footer Placeholder 4"/>
          <p:cNvSpPr>
            <a:spLocks noGrp="1"/>
          </p:cNvSpPr>
          <p:nvPr>
            <p:ph type="ftr" sz="quarter" idx="11"/>
          </p:nvPr>
        </p:nvSpPr>
        <p:spPr/>
        <p:txBody>
          <a:bodyPr/>
          <a:lstStyle/>
          <a:p>
            <a:r>
              <a:rPr lang="es-ES"/>
              <a:t>Federación española de Donantes de Sangre</a:t>
            </a:r>
          </a:p>
        </p:txBody>
      </p:sp>
      <p:sp>
        <p:nvSpPr>
          <p:cNvPr id="6" name="Slide Number Placeholder 5"/>
          <p:cNvSpPr>
            <a:spLocks noGrp="1"/>
          </p:cNvSpPr>
          <p:nvPr>
            <p:ph type="sldNum" sz="quarter" idx="12"/>
          </p:nvPr>
        </p:nvSpPr>
        <p:spPr/>
        <p:txBody>
          <a:bodyPr/>
          <a:lstStyle/>
          <a:p>
            <a:fld id="{AAE71142-F1A8-4CA4-865D-82FC823BD259}" type="slidenum">
              <a:rPr lang="es-ES" smtClean="0"/>
              <a:t>‹Nº›</a:t>
            </a:fld>
            <a:endParaRPr lang="es-ES"/>
          </a:p>
        </p:txBody>
      </p:sp>
    </p:spTree>
    <p:extLst>
      <p:ext uri="{BB962C8B-B14F-4D97-AF65-F5344CB8AC3E}">
        <p14:creationId xmlns:p14="http://schemas.microsoft.com/office/powerpoint/2010/main" val="315622447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471488" y="2637015"/>
            <a:ext cx="2914650" cy="6285266"/>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3471862" y="2637015"/>
            <a:ext cx="2914650" cy="6285266"/>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2044AB51-A7E1-4F3A-AC79-0012DC9285E7}" type="datetime1">
              <a:rPr lang="es-ES" smtClean="0"/>
              <a:t>10/06/2026</a:t>
            </a:fld>
            <a:endParaRPr lang="es-ES"/>
          </a:p>
        </p:txBody>
      </p:sp>
      <p:sp>
        <p:nvSpPr>
          <p:cNvPr id="6" name="Footer Placeholder 5"/>
          <p:cNvSpPr>
            <a:spLocks noGrp="1"/>
          </p:cNvSpPr>
          <p:nvPr>
            <p:ph type="ftr" sz="quarter" idx="11"/>
          </p:nvPr>
        </p:nvSpPr>
        <p:spPr/>
        <p:txBody>
          <a:bodyPr/>
          <a:lstStyle/>
          <a:p>
            <a:r>
              <a:rPr lang="es-ES"/>
              <a:t>Federación española de Donantes de Sangre</a:t>
            </a:r>
          </a:p>
        </p:txBody>
      </p:sp>
      <p:sp>
        <p:nvSpPr>
          <p:cNvPr id="7" name="Slide Number Placeholder 6"/>
          <p:cNvSpPr>
            <a:spLocks noGrp="1"/>
          </p:cNvSpPr>
          <p:nvPr>
            <p:ph type="sldNum" sz="quarter" idx="12"/>
          </p:nvPr>
        </p:nvSpPr>
        <p:spPr/>
        <p:txBody>
          <a:bodyPr/>
          <a:lstStyle/>
          <a:p>
            <a:fld id="{AAE71142-F1A8-4CA4-865D-82FC823BD259}" type="slidenum">
              <a:rPr lang="es-ES" smtClean="0"/>
              <a:t>‹Nº›</a:t>
            </a:fld>
            <a:endParaRPr lang="es-ES"/>
          </a:p>
        </p:txBody>
      </p:sp>
    </p:spTree>
    <p:extLst>
      <p:ext uri="{BB962C8B-B14F-4D97-AF65-F5344CB8AC3E}">
        <p14:creationId xmlns:p14="http://schemas.microsoft.com/office/powerpoint/2010/main" val="281126596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472380" y="527405"/>
            <a:ext cx="5915025" cy="1914702"/>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472382" y="2428347"/>
            <a:ext cx="2901255" cy="1190095"/>
          </a:xfrm>
        </p:spPr>
        <p:txBody>
          <a:bodyPr anchor="b"/>
          <a:lstStyle>
            <a:lvl1pPr marL="0" indent="0">
              <a:buNone/>
              <a:defRPr sz="1791" b="1"/>
            </a:lvl1pPr>
            <a:lvl2pPr marL="341229" indent="0">
              <a:buNone/>
              <a:defRPr sz="1492" b="1"/>
            </a:lvl2pPr>
            <a:lvl3pPr marL="682457" indent="0">
              <a:buNone/>
              <a:defRPr sz="1343" b="1"/>
            </a:lvl3pPr>
            <a:lvl4pPr marL="1023687" indent="0">
              <a:buNone/>
              <a:defRPr sz="1194" b="1"/>
            </a:lvl4pPr>
            <a:lvl5pPr marL="1364915" indent="0">
              <a:buNone/>
              <a:defRPr sz="1194" b="1"/>
            </a:lvl5pPr>
            <a:lvl6pPr marL="1706144" indent="0">
              <a:buNone/>
              <a:defRPr sz="1194" b="1"/>
            </a:lvl6pPr>
            <a:lvl7pPr marL="2047373" indent="0">
              <a:buNone/>
              <a:defRPr sz="1194" b="1"/>
            </a:lvl7pPr>
            <a:lvl8pPr marL="2388602" indent="0">
              <a:buNone/>
              <a:defRPr sz="1194" b="1"/>
            </a:lvl8pPr>
            <a:lvl9pPr marL="2729831" indent="0">
              <a:buNone/>
              <a:defRPr sz="1194" b="1"/>
            </a:lvl9pPr>
          </a:lstStyle>
          <a:p>
            <a:pPr lvl="0"/>
            <a:r>
              <a:rPr lang="es-ES"/>
              <a:t>Haga clic para modificar los estilos de texto del patrón</a:t>
            </a:r>
          </a:p>
        </p:txBody>
      </p:sp>
      <p:sp>
        <p:nvSpPr>
          <p:cNvPr id="4" name="Content Placeholder 3"/>
          <p:cNvSpPr>
            <a:spLocks noGrp="1"/>
          </p:cNvSpPr>
          <p:nvPr>
            <p:ph sz="half" idx="2"/>
          </p:nvPr>
        </p:nvSpPr>
        <p:spPr>
          <a:xfrm>
            <a:off x="472382" y="3618443"/>
            <a:ext cx="2901255" cy="532218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3471863" y="2428347"/>
            <a:ext cx="2915544" cy="1190095"/>
          </a:xfrm>
        </p:spPr>
        <p:txBody>
          <a:bodyPr anchor="b"/>
          <a:lstStyle>
            <a:lvl1pPr marL="0" indent="0">
              <a:buNone/>
              <a:defRPr sz="1791" b="1"/>
            </a:lvl1pPr>
            <a:lvl2pPr marL="341229" indent="0">
              <a:buNone/>
              <a:defRPr sz="1492" b="1"/>
            </a:lvl2pPr>
            <a:lvl3pPr marL="682457" indent="0">
              <a:buNone/>
              <a:defRPr sz="1343" b="1"/>
            </a:lvl3pPr>
            <a:lvl4pPr marL="1023687" indent="0">
              <a:buNone/>
              <a:defRPr sz="1194" b="1"/>
            </a:lvl4pPr>
            <a:lvl5pPr marL="1364915" indent="0">
              <a:buNone/>
              <a:defRPr sz="1194" b="1"/>
            </a:lvl5pPr>
            <a:lvl6pPr marL="1706144" indent="0">
              <a:buNone/>
              <a:defRPr sz="1194" b="1"/>
            </a:lvl6pPr>
            <a:lvl7pPr marL="2047373" indent="0">
              <a:buNone/>
              <a:defRPr sz="1194" b="1"/>
            </a:lvl7pPr>
            <a:lvl8pPr marL="2388602" indent="0">
              <a:buNone/>
              <a:defRPr sz="1194" b="1"/>
            </a:lvl8pPr>
            <a:lvl9pPr marL="2729831" indent="0">
              <a:buNone/>
              <a:defRPr sz="1194" b="1"/>
            </a:lvl9pPr>
          </a:lstStyle>
          <a:p>
            <a:pPr lvl="0"/>
            <a:r>
              <a:rPr lang="es-ES"/>
              <a:t>Haga clic para modificar los estilos de texto del patrón</a:t>
            </a:r>
          </a:p>
        </p:txBody>
      </p:sp>
      <p:sp>
        <p:nvSpPr>
          <p:cNvPr id="6" name="Content Placeholder 5"/>
          <p:cNvSpPr>
            <a:spLocks noGrp="1"/>
          </p:cNvSpPr>
          <p:nvPr>
            <p:ph sz="quarter" idx="4"/>
          </p:nvPr>
        </p:nvSpPr>
        <p:spPr>
          <a:xfrm>
            <a:off x="3471863" y="3618443"/>
            <a:ext cx="2915544" cy="532218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6CA2B1A4-3836-41C6-B4E2-22678ADD21F3}" type="datetime1">
              <a:rPr lang="es-ES" smtClean="0"/>
              <a:t>10/06/2026</a:t>
            </a:fld>
            <a:endParaRPr lang="es-ES"/>
          </a:p>
        </p:txBody>
      </p:sp>
      <p:sp>
        <p:nvSpPr>
          <p:cNvPr id="8" name="Footer Placeholder 7"/>
          <p:cNvSpPr>
            <a:spLocks noGrp="1"/>
          </p:cNvSpPr>
          <p:nvPr>
            <p:ph type="ftr" sz="quarter" idx="11"/>
          </p:nvPr>
        </p:nvSpPr>
        <p:spPr/>
        <p:txBody>
          <a:bodyPr/>
          <a:lstStyle/>
          <a:p>
            <a:r>
              <a:rPr lang="es-ES"/>
              <a:t>Federación española de Donantes de Sangre</a:t>
            </a:r>
          </a:p>
        </p:txBody>
      </p:sp>
      <p:sp>
        <p:nvSpPr>
          <p:cNvPr id="9" name="Slide Number Placeholder 8"/>
          <p:cNvSpPr>
            <a:spLocks noGrp="1"/>
          </p:cNvSpPr>
          <p:nvPr>
            <p:ph type="sldNum" sz="quarter" idx="12"/>
          </p:nvPr>
        </p:nvSpPr>
        <p:spPr/>
        <p:txBody>
          <a:bodyPr/>
          <a:lstStyle/>
          <a:p>
            <a:fld id="{AAE71142-F1A8-4CA4-865D-82FC823BD259}" type="slidenum">
              <a:rPr lang="es-ES" smtClean="0"/>
              <a:t>‹Nº›</a:t>
            </a:fld>
            <a:endParaRPr lang="es-ES"/>
          </a:p>
        </p:txBody>
      </p:sp>
    </p:spTree>
    <p:extLst>
      <p:ext uri="{BB962C8B-B14F-4D97-AF65-F5344CB8AC3E}">
        <p14:creationId xmlns:p14="http://schemas.microsoft.com/office/powerpoint/2010/main" val="356969368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DB939AC2-5755-4784-8876-5F847CBD8DE7}" type="datetime1">
              <a:rPr lang="es-ES" smtClean="0"/>
              <a:t>10/06/2026</a:t>
            </a:fld>
            <a:endParaRPr lang="es-ES"/>
          </a:p>
        </p:txBody>
      </p:sp>
      <p:sp>
        <p:nvSpPr>
          <p:cNvPr id="4" name="Footer Placeholder 3"/>
          <p:cNvSpPr>
            <a:spLocks noGrp="1"/>
          </p:cNvSpPr>
          <p:nvPr>
            <p:ph type="ftr" sz="quarter" idx="11"/>
          </p:nvPr>
        </p:nvSpPr>
        <p:spPr/>
        <p:txBody>
          <a:bodyPr/>
          <a:lstStyle/>
          <a:p>
            <a:r>
              <a:rPr lang="es-ES"/>
              <a:t>Federación española de Donantes de Sangre</a:t>
            </a:r>
          </a:p>
        </p:txBody>
      </p:sp>
      <p:sp>
        <p:nvSpPr>
          <p:cNvPr id="5" name="Slide Number Placeholder 4"/>
          <p:cNvSpPr>
            <a:spLocks noGrp="1"/>
          </p:cNvSpPr>
          <p:nvPr>
            <p:ph type="sldNum" sz="quarter" idx="12"/>
          </p:nvPr>
        </p:nvSpPr>
        <p:spPr/>
        <p:txBody>
          <a:bodyPr/>
          <a:lstStyle/>
          <a:p>
            <a:fld id="{AAE71142-F1A8-4CA4-865D-82FC823BD259}" type="slidenum">
              <a:rPr lang="es-ES" smtClean="0"/>
              <a:t>‹Nº›</a:t>
            </a:fld>
            <a:endParaRPr lang="es-ES"/>
          </a:p>
        </p:txBody>
      </p:sp>
    </p:spTree>
    <p:extLst>
      <p:ext uri="{BB962C8B-B14F-4D97-AF65-F5344CB8AC3E}">
        <p14:creationId xmlns:p14="http://schemas.microsoft.com/office/powerpoint/2010/main" val="158220059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0A1B52-DEFB-492A-957B-EC6C6E23F90C}" type="datetime1">
              <a:rPr lang="es-ES" smtClean="0"/>
              <a:t>10/06/2026</a:t>
            </a:fld>
            <a:endParaRPr lang="es-ES"/>
          </a:p>
        </p:txBody>
      </p:sp>
      <p:sp>
        <p:nvSpPr>
          <p:cNvPr id="3" name="Footer Placeholder 2"/>
          <p:cNvSpPr>
            <a:spLocks noGrp="1"/>
          </p:cNvSpPr>
          <p:nvPr>
            <p:ph type="ftr" sz="quarter" idx="11"/>
          </p:nvPr>
        </p:nvSpPr>
        <p:spPr/>
        <p:txBody>
          <a:bodyPr/>
          <a:lstStyle/>
          <a:p>
            <a:r>
              <a:rPr lang="es-ES"/>
              <a:t>Federación española de Donantes de Sangre</a:t>
            </a:r>
          </a:p>
        </p:txBody>
      </p:sp>
      <p:sp>
        <p:nvSpPr>
          <p:cNvPr id="4" name="Slide Number Placeholder 3"/>
          <p:cNvSpPr>
            <a:spLocks noGrp="1"/>
          </p:cNvSpPr>
          <p:nvPr>
            <p:ph type="sldNum" sz="quarter" idx="12"/>
          </p:nvPr>
        </p:nvSpPr>
        <p:spPr/>
        <p:txBody>
          <a:bodyPr/>
          <a:lstStyle/>
          <a:p>
            <a:fld id="{AAE71142-F1A8-4CA4-865D-82FC823BD259}" type="slidenum">
              <a:rPr lang="es-ES" smtClean="0"/>
              <a:t>‹Nº›</a:t>
            </a:fld>
            <a:endParaRPr lang="es-ES"/>
          </a:p>
        </p:txBody>
      </p:sp>
    </p:spTree>
    <p:extLst>
      <p:ext uri="{BB962C8B-B14F-4D97-AF65-F5344CB8AC3E}">
        <p14:creationId xmlns:p14="http://schemas.microsoft.com/office/powerpoint/2010/main" val="216298605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3" cy="2311400"/>
          </a:xfrm>
        </p:spPr>
        <p:txBody>
          <a:bodyPr anchor="b"/>
          <a:lstStyle>
            <a:lvl1pPr>
              <a:defRPr sz="2388"/>
            </a:lvl1pPr>
          </a:lstStyle>
          <a:p>
            <a:r>
              <a:rPr lang="es-ES"/>
              <a:t>Haga clic para modificar el estilo de título del patrón</a:t>
            </a:r>
            <a:endParaRPr lang="en-US" dirty="0"/>
          </a:p>
        </p:txBody>
      </p:sp>
      <p:sp>
        <p:nvSpPr>
          <p:cNvPr id="3" name="Content Placeholder 2"/>
          <p:cNvSpPr>
            <a:spLocks noGrp="1"/>
          </p:cNvSpPr>
          <p:nvPr>
            <p:ph idx="1"/>
          </p:nvPr>
        </p:nvSpPr>
        <p:spPr>
          <a:xfrm>
            <a:off x="2915544" y="1426284"/>
            <a:ext cx="3471862" cy="7039680"/>
          </a:xfrm>
        </p:spPr>
        <p:txBody>
          <a:bodyPr/>
          <a:lstStyle>
            <a:lvl1pPr>
              <a:defRPr sz="2388"/>
            </a:lvl1pPr>
            <a:lvl2pPr>
              <a:defRPr sz="2090"/>
            </a:lvl2pPr>
            <a:lvl3pPr>
              <a:defRPr sz="1791"/>
            </a:lvl3pPr>
            <a:lvl4pPr>
              <a:defRPr sz="1492"/>
            </a:lvl4pPr>
            <a:lvl5pPr>
              <a:defRPr sz="1492"/>
            </a:lvl5pPr>
            <a:lvl6pPr>
              <a:defRPr sz="1492"/>
            </a:lvl6pPr>
            <a:lvl7pPr>
              <a:defRPr sz="1492"/>
            </a:lvl7pPr>
            <a:lvl8pPr>
              <a:defRPr sz="1492"/>
            </a:lvl8pPr>
            <a:lvl9pPr>
              <a:defRPr sz="1492"/>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472381" y="2971800"/>
            <a:ext cx="2211883" cy="5505627"/>
          </a:xfrm>
        </p:spPr>
        <p:txBody>
          <a:bodyPr/>
          <a:lstStyle>
            <a:lvl1pPr marL="0" indent="0">
              <a:buNone/>
              <a:defRPr sz="1194"/>
            </a:lvl1pPr>
            <a:lvl2pPr marL="341229" indent="0">
              <a:buNone/>
              <a:defRPr sz="1045"/>
            </a:lvl2pPr>
            <a:lvl3pPr marL="682457" indent="0">
              <a:buNone/>
              <a:defRPr sz="896"/>
            </a:lvl3pPr>
            <a:lvl4pPr marL="1023687" indent="0">
              <a:buNone/>
              <a:defRPr sz="747"/>
            </a:lvl4pPr>
            <a:lvl5pPr marL="1364915" indent="0">
              <a:buNone/>
              <a:defRPr sz="747"/>
            </a:lvl5pPr>
            <a:lvl6pPr marL="1706144" indent="0">
              <a:buNone/>
              <a:defRPr sz="747"/>
            </a:lvl6pPr>
            <a:lvl7pPr marL="2047373" indent="0">
              <a:buNone/>
              <a:defRPr sz="747"/>
            </a:lvl7pPr>
            <a:lvl8pPr marL="2388602" indent="0">
              <a:buNone/>
              <a:defRPr sz="747"/>
            </a:lvl8pPr>
            <a:lvl9pPr marL="2729831" indent="0">
              <a:buNone/>
              <a:defRPr sz="747"/>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06005466-A840-40E6-AFAB-D48A7BC60A86}" type="datetime1">
              <a:rPr lang="es-ES" smtClean="0"/>
              <a:t>10/06/2026</a:t>
            </a:fld>
            <a:endParaRPr lang="es-ES"/>
          </a:p>
        </p:txBody>
      </p:sp>
      <p:sp>
        <p:nvSpPr>
          <p:cNvPr id="6" name="Footer Placeholder 5"/>
          <p:cNvSpPr>
            <a:spLocks noGrp="1"/>
          </p:cNvSpPr>
          <p:nvPr>
            <p:ph type="ftr" sz="quarter" idx="11"/>
          </p:nvPr>
        </p:nvSpPr>
        <p:spPr/>
        <p:txBody>
          <a:bodyPr/>
          <a:lstStyle/>
          <a:p>
            <a:r>
              <a:rPr lang="es-ES"/>
              <a:t>Federación española de Donantes de Sangre</a:t>
            </a:r>
          </a:p>
        </p:txBody>
      </p:sp>
      <p:sp>
        <p:nvSpPr>
          <p:cNvPr id="7" name="Slide Number Placeholder 6"/>
          <p:cNvSpPr>
            <a:spLocks noGrp="1"/>
          </p:cNvSpPr>
          <p:nvPr>
            <p:ph type="sldNum" sz="quarter" idx="12"/>
          </p:nvPr>
        </p:nvSpPr>
        <p:spPr/>
        <p:txBody>
          <a:bodyPr/>
          <a:lstStyle/>
          <a:p>
            <a:fld id="{AAE71142-F1A8-4CA4-865D-82FC823BD259}" type="slidenum">
              <a:rPr lang="es-ES" smtClean="0"/>
              <a:t>‹Nº›</a:t>
            </a:fld>
            <a:endParaRPr lang="es-ES"/>
          </a:p>
        </p:txBody>
      </p:sp>
    </p:spTree>
    <p:extLst>
      <p:ext uri="{BB962C8B-B14F-4D97-AF65-F5344CB8AC3E}">
        <p14:creationId xmlns:p14="http://schemas.microsoft.com/office/powerpoint/2010/main" val="50939938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3" cy="2311400"/>
          </a:xfrm>
        </p:spPr>
        <p:txBody>
          <a:bodyPr anchor="b"/>
          <a:lstStyle>
            <a:lvl1pPr>
              <a:defRPr sz="2388"/>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2915544" y="1426284"/>
            <a:ext cx="3471862" cy="7039680"/>
          </a:xfrm>
        </p:spPr>
        <p:txBody>
          <a:bodyPr anchor="t"/>
          <a:lstStyle>
            <a:lvl1pPr marL="0" indent="0">
              <a:buNone/>
              <a:defRPr sz="2388"/>
            </a:lvl1pPr>
            <a:lvl2pPr marL="341229" indent="0">
              <a:buNone/>
              <a:defRPr sz="2090"/>
            </a:lvl2pPr>
            <a:lvl3pPr marL="682457" indent="0">
              <a:buNone/>
              <a:defRPr sz="1791"/>
            </a:lvl3pPr>
            <a:lvl4pPr marL="1023687" indent="0">
              <a:buNone/>
              <a:defRPr sz="1492"/>
            </a:lvl4pPr>
            <a:lvl5pPr marL="1364915" indent="0">
              <a:buNone/>
              <a:defRPr sz="1492"/>
            </a:lvl5pPr>
            <a:lvl6pPr marL="1706144" indent="0">
              <a:buNone/>
              <a:defRPr sz="1492"/>
            </a:lvl6pPr>
            <a:lvl7pPr marL="2047373" indent="0">
              <a:buNone/>
              <a:defRPr sz="1492"/>
            </a:lvl7pPr>
            <a:lvl8pPr marL="2388602" indent="0">
              <a:buNone/>
              <a:defRPr sz="1492"/>
            </a:lvl8pPr>
            <a:lvl9pPr marL="2729831" indent="0">
              <a:buNone/>
              <a:defRPr sz="1492"/>
            </a:lvl9pPr>
          </a:lstStyle>
          <a:p>
            <a:r>
              <a:rPr lang="es-ES"/>
              <a:t>Haga clic en el icono para agregar una imagen</a:t>
            </a:r>
            <a:endParaRPr lang="en-US" dirty="0"/>
          </a:p>
        </p:txBody>
      </p:sp>
      <p:sp>
        <p:nvSpPr>
          <p:cNvPr id="4" name="Text Placeholder 3"/>
          <p:cNvSpPr>
            <a:spLocks noGrp="1"/>
          </p:cNvSpPr>
          <p:nvPr>
            <p:ph type="body" sz="half" idx="2"/>
          </p:nvPr>
        </p:nvSpPr>
        <p:spPr>
          <a:xfrm>
            <a:off x="472381" y="2971800"/>
            <a:ext cx="2211883" cy="5505627"/>
          </a:xfrm>
        </p:spPr>
        <p:txBody>
          <a:bodyPr/>
          <a:lstStyle>
            <a:lvl1pPr marL="0" indent="0">
              <a:buNone/>
              <a:defRPr sz="1194"/>
            </a:lvl1pPr>
            <a:lvl2pPr marL="341229" indent="0">
              <a:buNone/>
              <a:defRPr sz="1045"/>
            </a:lvl2pPr>
            <a:lvl3pPr marL="682457" indent="0">
              <a:buNone/>
              <a:defRPr sz="896"/>
            </a:lvl3pPr>
            <a:lvl4pPr marL="1023687" indent="0">
              <a:buNone/>
              <a:defRPr sz="747"/>
            </a:lvl4pPr>
            <a:lvl5pPr marL="1364915" indent="0">
              <a:buNone/>
              <a:defRPr sz="747"/>
            </a:lvl5pPr>
            <a:lvl6pPr marL="1706144" indent="0">
              <a:buNone/>
              <a:defRPr sz="747"/>
            </a:lvl6pPr>
            <a:lvl7pPr marL="2047373" indent="0">
              <a:buNone/>
              <a:defRPr sz="747"/>
            </a:lvl7pPr>
            <a:lvl8pPr marL="2388602" indent="0">
              <a:buNone/>
              <a:defRPr sz="747"/>
            </a:lvl8pPr>
            <a:lvl9pPr marL="2729831" indent="0">
              <a:buNone/>
              <a:defRPr sz="747"/>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02AF2AB3-1398-4252-9881-DBABA1EE1F2F}" type="datetime1">
              <a:rPr lang="es-ES" smtClean="0"/>
              <a:t>10/06/2026</a:t>
            </a:fld>
            <a:endParaRPr lang="es-ES"/>
          </a:p>
        </p:txBody>
      </p:sp>
      <p:sp>
        <p:nvSpPr>
          <p:cNvPr id="6" name="Footer Placeholder 5"/>
          <p:cNvSpPr>
            <a:spLocks noGrp="1"/>
          </p:cNvSpPr>
          <p:nvPr>
            <p:ph type="ftr" sz="quarter" idx="11"/>
          </p:nvPr>
        </p:nvSpPr>
        <p:spPr/>
        <p:txBody>
          <a:bodyPr/>
          <a:lstStyle/>
          <a:p>
            <a:r>
              <a:rPr lang="es-ES"/>
              <a:t>Federación española de Donantes de Sangre</a:t>
            </a:r>
          </a:p>
        </p:txBody>
      </p:sp>
      <p:sp>
        <p:nvSpPr>
          <p:cNvPr id="7" name="Slide Number Placeholder 6"/>
          <p:cNvSpPr>
            <a:spLocks noGrp="1"/>
          </p:cNvSpPr>
          <p:nvPr>
            <p:ph type="sldNum" sz="quarter" idx="12"/>
          </p:nvPr>
        </p:nvSpPr>
        <p:spPr/>
        <p:txBody>
          <a:bodyPr/>
          <a:lstStyle/>
          <a:p>
            <a:fld id="{AAE71142-F1A8-4CA4-865D-82FC823BD259}" type="slidenum">
              <a:rPr lang="es-ES" smtClean="0"/>
              <a:t>‹Nº›</a:t>
            </a:fld>
            <a:endParaRPr lang="es-ES"/>
          </a:p>
        </p:txBody>
      </p:sp>
    </p:spTree>
    <p:extLst>
      <p:ext uri="{BB962C8B-B14F-4D97-AF65-F5344CB8AC3E}">
        <p14:creationId xmlns:p14="http://schemas.microsoft.com/office/powerpoint/2010/main" val="4709485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384CC6F-01B2-4F77-B736-2A705CEA910E}" type="datetime1">
              <a:rPr lang="es-ES" smtClean="0"/>
              <a:t>10/06/2026</a:t>
            </a:fld>
            <a:endParaRPr lang="es-ES"/>
          </a:p>
        </p:txBody>
      </p:sp>
      <p:sp>
        <p:nvSpPr>
          <p:cNvPr id="5" name="Footer Placeholder 4"/>
          <p:cNvSpPr>
            <a:spLocks noGrp="1"/>
          </p:cNvSpPr>
          <p:nvPr>
            <p:ph type="ftr" sz="quarter" idx="11"/>
          </p:nvPr>
        </p:nvSpPr>
        <p:spPr/>
        <p:txBody>
          <a:bodyPr/>
          <a:lstStyle/>
          <a:p>
            <a:r>
              <a:rPr lang="es-ES"/>
              <a:t>Federación española de Donantes de Sangre</a:t>
            </a:r>
          </a:p>
        </p:txBody>
      </p:sp>
      <p:sp>
        <p:nvSpPr>
          <p:cNvPr id="6" name="Slide Number Placeholder 5"/>
          <p:cNvSpPr>
            <a:spLocks noGrp="1"/>
          </p:cNvSpPr>
          <p:nvPr>
            <p:ph type="sldNum" sz="quarter" idx="12"/>
          </p:nvPr>
        </p:nvSpPr>
        <p:spPr/>
        <p:txBody>
          <a:bodyPr/>
          <a:lstStyle/>
          <a:p>
            <a:fld id="{AAE71142-F1A8-4CA4-865D-82FC823BD259}" type="slidenum">
              <a:rPr lang="es-ES" smtClean="0"/>
              <a:t>‹Nº›</a:t>
            </a:fld>
            <a:endParaRPr lang="es-ES"/>
          </a:p>
        </p:txBody>
      </p:sp>
    </p:spTree>
    <p:extLst>
      <p:ext uri="{BB962C8B-B14F-4D97-AF65-F5344CB8AC3E}">
        <p14:creationId xmlns:p14="http://schemas.microsoft.com/office/powerpoint/2010/main" val="183555953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4"/>
            <a:ext cx="1478756" cy="8394877"/>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471488" y="527404"/>
            <a:ext cx="4350544" cy="8394877"/>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D847548B-6A27-41A8-B3D9-814F27A311B2}" type="datetime1">
              <a:rPr lang="es-ES" smtClean="0"/>
              <a:t>10/06/2026</a:t>
            </a:fld>
            <a:endParaRPr lang="es-ES"/>
          </a:p>
        </p:txBody>
      </p:sp>
      <p:sp>
        <p:nvSpPr>
          <p:cNvPr id="5" name="Footer Placeholder 4"/>
          <p:cNvSpPr>
            <a:spLocks noGrp="1"/>
          </p:cNvSpPr>
          <p:nvPr>
            <p:ph type="ftr" sz="quarter" idx="11"/>
          </p:nvPr>
        </p:nvSpPr>
        <p:spPr/>
        <p:txBody>
          <a:bodyPr/>
          <a:lstStyle/>
          <a:p>
            <a:r>
              <a:rPr lang="es-ES"/>
              <a:t>Federación española de Donantes de Sangre</a:t>
            </a:r>
          </a:p>
        </p:txBody>
      </p:sp>
      <p:sp>
        <p:nvSpPr>
          <p:cNvPr id="6" name="Slide Number Placeholder 5"/>
          <p:cNvSpPr>
            <a:spLocks noGrp="1"/>
          </p:cNvSpPr>
          <p:nvPr>
            <p:ph type="sldNum" sz="quarter" idx="12"/>
          </p:nvPr>
        </p:nvSpPr>
        <p:spPr/>
        <p:txBody>
          <a:bodyPr/>
          <a:lstStyle/>
          <a:p>
            <a:fld id="{AAE71142-F1A8-4CA4-865D-82FC823BD259}" type="slidenum">
              <a:rPr lang="es-ES" smtClean="0"/>
              <a:t>‹Nº›</a:t>
            </a:fld>
            <a:endParaRPr lang="es-ES"/>
          </a:p>
        </p:txBody>
      </p:sp>
    </p:spTree>
    <p:extLst>
      <p:ext uri="{BB962C8B-B14F-4D97-AF65-F5344CB8AC3E}">
        <p14:creationId xmlns:p14="http://schemas.microsoft.com/office/powerpoint/2010/main" val="298668047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solidFill>
          <a:srgbClr val="FFFFFF"/>
        </a:solidFill>
        <a:effectLst/>
      </p:bgPr>
    </p:bg>
    <p:spTree>
      <p:nvGrpSpPr>
        <p:cNvPr id="1" name=""/>
        <p:cNvGrpSpPr/>
        <p:nvPr/>
      </p:nvGrpSpPr>
      <p:grpSpPr>
        <a:xfrm>
          <a:off x="0" y="0"/>
          <a:ext cx="0" cy="0"/>
          <a:chOff x="0" y="0"/>
          <a:chExt cx="0" cy="0"/>
        </a:xfrm>
      </p:grpSpPr>
      <p:sp>
        <p:nvSpPr>
          <p:cNvPr id="5" name="PlaceHolder 1"/>
          <p:cNvSpPr>
            <a:spLocks noGrp="1"/>
          </p:cNvSpPr>
          <p:nvPr>
            <p:ph type="title"/>
          </p:nvPr>
        </p:nvSpPr>
        <p:spPr>
          <a:xfrm>
            <a:off x="514372" y="1621344"/>
            <a:ext cx="5828897" cy="3448482"/>
          </a:xfrm>
          <a:prstGeom prst="rect">
            <a:avLst/>
          </a:prstGeom>
          <a:noFill/>
          <a:ln w="0">
            <a:noFill/>
          </a:ln>
        </p:spPr>
        <p:txBody>
          <a:bodyPr lIns="91440" tIns="45720" rIns="91440" bIns="45720" anchor="b">
            <a:noAutofit/>
          </a:bodyPr>
          <a:lstStyle>
            <a:lvl1pPr indent="0" algn="ctr" defTabSz="685843">
              <a:lnSpc>
                <a:spcPct val="90000"/>
              </a:lnSpc>
              <a:buNone/>
              <a:defRPr/>
            </a:lvl1pPr>
          </a:lstStyle>
          <a:p>
            <a:pPr indent="0" algn="ctr" defTabSz="756000">
              <a:lnSpc>
                <a:spcPct val="90000"/>
              </a:lnSpc>
              <a:buNone/>
            </a:pPr>
            <a:r>
              <a:rPr lang="es-ES" sz="4500" b="0" u="none" strike="noStrike">
                <a:solidFill>
                  <a:schemeClr val="dk1"/>
                </a:solidFill>
                <a:effectLst/>
                <a:uFillTx/>
                <a:latin typeface="Calibri Light"/>
              </a:rPr>
              <a:t>Haga clic para modificar el estilo de título del patrón</a:t>
            </a:r>
            <a:endParaRPr lang="en-US" sz="4500" b="0" u="none" strike="noStrike">
              <a:solidFill>
                <a:schemeClr val="dk1"/>
              </a:solidFill>
              <a:effectLst/>
              <a:uFillTx/>
              <a:latin typeface="Calibri"/>
            </a:endParaRPr>
          </a:p>
        </p:txBody>
      </p:sp>
      <p:sp>
        <p:nvSpPr>
          <p:cNvPr id="6" name="PlaceHolder 2"/>
          <p:cNvSpPr>
            <a:spLocks noGrp="1"/>
          </p:cNvSpPr>
          <p:nvPr>
            <p:ph type="dt" idx="1"/>
          </p:nvPr>
        </p:nvSpPr>
        <p:spPr>
          <a:xfrm>
            <a:off x="471589" y="9181388"/>
            <a:ext cx="1542790" cy="526995"/>
          </a:xfrm>
          <a:prstGeom prst="rect">
            <a:avLst/>
          </a:prstGeom>
          <a:noFill/>
          <a:ln w="0">
            <a:noFill/>
          </a:ln>
        </p:spPr>
        <p:txBody>
          <a:bodyPr lIns="91440" tIns="45720" rIns="91440" bIns="45720" anchor="ctr">
            <a:noAutofit/>
          </a:bodyPr>
          <a:lstStyle>
            <a:lvl1pPr indent="0" defTabSz="472905">
              <a:lnSpc>
                <a:spcPct val="100000"/>
              </a:lnSpc>
              <a:buNone/>
              <a:defRPr lang="es-ES" sz="897" b="0" u="none" strike="noStrike">
                <a:solidFill>
                  <a:schemeClr val="dk1">
                    <a:tint val="75000"/>
                  </a:schemeClr>
                </a:solidFill>
                <a:effectLst/>
                <a:uFillTx/>
                <a:latin typeface="Calibri"/>
              </a:defRPr>
            </a:lvl1pPr>
          </a:lstStyle>
          <a:p>
            <a:r>
              <a:rPr lang="es-ES"/>
              <a:t>&lt;fecha/hora&gt;</a:t>
            </a:r>
            <a:endParaRPr lang="es-ES">
              <a:solidFill>
                <a:srgbClr val="000000"/>
              </a:solidFill>
              <a:latin typeface="Times New Roman"/>
            </a:endParaRPr>
          </a:p>
        </p:txBody>
      </p:sp>
      <p:sp>
        <p:nvSpPr>
          <p:cNvPr id="2" name="PlaceHolder 3"/>
          <p:cNvSpPr>
            <a:spLocks noGrp="1"/>
          </p:cNvSpPr>
          <p:nvPr>
            <p:ph type="ftr" idx="2"/>
          </p:nvPr>
        </p:nvSpPr>
        <p:spPr>
          <a:xfrm>
            <a:off x="2271728" y="9181388"/>
            <a:ext cx="2314185" cy="526995"/>
          </a:xfrm>
          <a:prstGeom prst="rect">
            <a:avLst/>
          </a:prstGeom>
          <a:noFill/>
          <a:ln w="0">
            <a:noFill/>
          </a:ln>
        </p:spPr>
        <p:txBody>
          <a:bodyPr lIns="91440" tIns="45720" rIns="91440" bIns="45720" anchor="ctr">
            <a:noAutofit/>
          </a:bodyPr>
          <a:lstStyle>
            <a:lvl1pPr indent="0" algn="ctr" defTabSz="472905">
              <a:lnSpc>
                <a:spcPct val="100000"/>
              </a:lnSpc>
              <a:buNone/>
              <a:defRPr lang="es-ES" sz="897" b="0" u="none" strike="noStrike">
                <a:solidFill>
                  <a:schemeClr val="dk1">
                    <a:tint val="75000"/>
                  </a:schemeClr>
                </a:solidFill>
                <a:effectLst/>
                <a:uFillTx/>
                <a:latin typeface="Calibri"/>
              </a:defRPr>
            </a:lvl1pPr>
          </a:lstStyle>
          <a:p>
            <a:r>
              <a:rPr lang="es-ES"/>
              <a:t>&lt;pie de página&gt;</a:t>
            </a:r>
            <a:endParaRPr lang="es-ES">
              <a:solidFill>
                <a:srgbClr val="000000"/>
              </a:solidFill>
              <a:latin typeface="Times New Roman"/>
            </a:endParaRPr>
          </a:p>
        </p:txBody>
      </p:sp>
      <p:sp>
        <p:nvSpPr>
          <p:cNvPr id="3" name="PlaceHolder 4"/>
          <p:cNvSpPr>
            <a:spLocks noGrp="1"/>
          </p:cNvSpPr>
          <p:nvPr>
            <p:ph type="sldNum" idx="3"/>
          </p:nvPr>
        </p:nvSpPr>
        <p:spPr>
          <a:xfrm>
            <a:off x="4843589" y="9181388"/>
            <a:ext cx="1542790" cy="526995"/>
          </a:xfrm>
          <a:prstGeom prst="rect">
            <a:avLst/>
          </a:prstGeom>
          <a:noFill/>
          <a:ln w="0">
            <a:noFill/>
          </a:ln>
        </p:spPr>
        <p:txBody>
          <a:bodyPr lIns="91440" tIns="45720" rIns="91440" bIns="45720" anchor="ctr">
            <a:noAutofit/>
          </a:bodyPr>
          <a:lstStyle>
            <a:lvl1pPr indent="0" algn="r" defTabSz="472905">
              <a:lnSpc>
                <a:spcPct val="100000"/>
              </a:lnSpc>
              <a:buNone/>
              <a:defRPr lang="es-ES" sz="897" b="0" u="none" strike="noStrike">
                <a:solidFill>
                  <a:schemeClr val="dk1">
                    <a:tint val="75000"/>
                  </a:schemeClr>
                </a:solidFill>
                <a:effectLst/>
                <a:uFillTx/>
                <a:latin typeface="Calibri"/>
              </a:defRPr>
            </a:lvl1pPr>
          </a:lstStyle>
          <a:p>
            <a:fld id="{0F5A903F-B09B-4959-9459-3C960987F374}" type="slidenum">
              <a:rPr lang="es-ES" smtClean="0"/>
              <a:pPr/>
              <a:t>‹Nº›</a:t>
            </a:fld>
            <a:endParaRPr lang="es-ES">
              <a:solidFill>
                <a:srgbClr val="000000"/>
              </a:solidFill>
              <a:latin typeface="Times New Roman"/>
            </a:endParaRPr>
          </a:p>
        </p:txBody>
      </p:sp>
      <p:sp>
        <p:nvSpPr>
          <p:cNvPr id="4" name="PlaceHolder 5"/>
          <p:cNvSpPr>
            <a:spLocks noGrp="1"/>
          </p:cNvSpPr>
          <p:nvPr>
            <p:ph type="body"/>
          </p:nvPr>
        </p:nvSpPr>
        <p:spPr>
          <a:xfrm>
            <a:off x="342588" y="2317778"/>
            <a:ext cx="6171812" cy="5744913"/>
          </a:xfrm>
          <a:prstGeom prst="rect">
            <a:avLst/>
          </a:prstGeom>
          <a:noFill/>
          <a:ln w="0">
            <a:noFill/>
          </a:ln>
        </p:spPr>
        <p:txBody>
          <a:bodyPr lIns="0" tIns="0" rIns="0" bIns="0" anchor="t">
            <a:normAutofit/>
          </a:bodyPr>
          <a:lstStyle>
            <a:lvl1pPr marL="391910" indent="-293933">
              <a:lnSpc>
                <a:spcPct val="90000"/>
              </a:lnSpc>
              <a:spcBef>
                <a:spcPts val="1286"/>
              </a:spcBef>
              <a:buClr>
                <a:srgbClr val="000000"/>
              </a:buClr>
              <a:buSzPct val="45000"/>
              <a:buFont typeface="Wingdings" charset="2"/>
              <a:buChar char=""/>
              <a:defRPr/>
            </a:lvl1pPr>
          </a:lstStyle>
          <a:p>
            <a:pPr marL="432000" indent="-324000">
              <a:lnSpc>
                <a:spcPct val="90000"/>
              </a:lnSpc>
              <a:spcBef>
                <a:spcPts val="1417"/>
              </a:spcBef>
              <a:buClr>
                <a:srgbClr val="000000"/>
              </a:buClr>
              <a:buSzPct val="45000"/>
              <a:buFont typeface="Wingdings" charset="2"/>
              <a:buChar char=""/>
            </a:pPr>
            <a:r>
              <a:rPr lang="en-US" sz="2105" b="0" u="none" strike="noStrike">
                <a:solidFill>
                  <a:schemeClr val="dk1"/>
                </a:solidFill>
                <a:effectLst/>
                <a:uFillTx/>
                <a:latin typeface="Calibri"/>
              </a:rPr>
              <a:t>Pulse para editar el formato de texto del esquema</a:t>
            </a:r>
          </a:p>
          <a:p>
            <a:pPr marL="783821" lvl="1" indent="-293933">
              <a:lnSpc>
                <a:spcPct val="90000"/>
              </a:lnSpc>
              <a:spcBef>
                <a:spcPts val="1029"/>
              </a:spcBef>
              <a:buClr>
                <a:srgbClr val="000000"/>
              </a:buClr>
              <a:buSzPct val="75000"/>
              <a:buFont typeface="Symbol" charset="2"/>
              <a:buChar char=""/>
            </a:pPr>
            <a:r>
              <a:rPr lang="en-US" sz="1506" b="0" u="none" strike="noStrike">
                <a:solidFill>
                  <a:schemeClr val="dk1"/>
                </a:solidFill>
                <a:effectLst/>
                <a:uFillTx/>
                <a:latin typeface="Calibri"/>
              </a:rPr>
              <a:t>Segundo nivel del esquema</a:t>
            </a:r>
          </a:p>
          <a:p>
            <a:pPr marL="1175731" lvl="2" indent="-261274">
              <a:lnSpc>
                <a:spcPct val="90000"/>
              </a:lnSpc>
              <a:spcBef>
                <a:spcPts val="771"/>
              </a:spcBef>
              <a:buClr>
                <a:srgbClr val="000000"/>
              </a:buClr>
              <a:buSzPct val="45000"/>
              <a:buFont typeface="Wingdings" charset="2"/>
              <a:buChar char=""/>
            </a:pPr>
            <a:r>
              <a:rPr lang="en-US" sz="1352" b="0" u="none" strike="noStrike">
                <a:solidFill>
                  <a:schemeClr val="dk1"/>
                </a:solidFill>
                <a:effectLst/>
                <a:uFillTx/>
                <a:latin typeface="Calibri"/>
              </a:rPr>
              <a:t>Tercer nivel del esquema</a:t>
            </a:r>
          </a:p>
          <a:p>
            <a:pPr marL="1567642" lvl="3" indent="-195955">
              <a:lnSpc>
                <a:spcPct val="90000"/>
              </a:lnSpc>
              <a:spcBef>
                <a:spcPts val="514"/>
              </a:spcBef>
              <a:buClr>
                <a:srgbClr val="000000"/>
              </a:buClr>
              <a:buSzPct val="75000"/>
              <a:buFont typeface="Symbol" charset="2"/>
              <a:buChar char=""/>
            </a:pPr>
            <a:r>
              <a:rPr lang="en-US" sz="1352" b="0" u="none" strike="noStrike">
                <a:solidFill>
                  <a:schemeClr val="dk1"/>
                </a:solidFill>
                <a:effectLst/>
                <a:uFillTx/>
                <a:latin typeface="Calibri"/>
              </a:rPr>
              <a:t>Cuarto nivel del esquema</a:t>
            </a:r>
          </a:p>
          <a:p>
            <a:pPr marL="1959552" lvl="4" indent="-195955">
              <a:lnSpc>
                <a:spcPct val="90000"/>
              </a:lnSpc>
              <a:spcBef>
                <a:spcPts val="257"/>
              </a:spcBef>
              <a:buClr>
                <a:srgbClr val="000000"/>
              </a:buClr>
              <a:buSzPct val="45000"/>
              <a:buFont typeface="Wingdings" charset="2"/>
              <a:buChar char=""/>
            </a:pPr>
            <a:r>
              <a:rPr lang="en-US" sz="1814" b="0" u="none" strike="noStrike">
                <a:solidFill>
                  <a:schemeClr val="dk1"/>
                </a:solidFill>
                <a:effectLst/>
                <a:uFillTx/>
                <a:latin typeface="Calibri"/>
              </a:rPr>
              <a:t>Quinto nivel del esquema</a:t>
            </a:r>
          </a:p>
          <a:p>
            <a:pPr marL="2351462" lvl="5" indent="-195955">
              <a:lnSpc>
                <a:spcPct val="90000"/>
              </a:lnSpc>
              <a:spcBef>
                <a:spcPts val="257"/>
              </a:spcBef>
              <a:buClr>
                <a:srgbClr val="000000"/>
              </a:buClr>
              <a:buSzPct val="45000"/>
              <a:buFont typeface="Wingdings" charset="2"/>
              <a:buChar char=""/>
            </a:pPr>
            <a:r>
              <a:rPr lang="en-US" sz="1814" b="0" u="none" strike="noStrike">
                <a:solidFill>
                  <a:schemeClr val="dk1"/>
                </a:solidFill>
                <a:effectLst/>
                <a:uFillTx/>
                <a:latin typeface="Calibri"/>
              </a:rPr>
              <a:t>Sexto nivel del esquema</a:t>
            </a:r>
          </a:p>
          <a:p>
            <a:pPr marL="2743373" lvl="6" indent="-195955">
              <a:lnSpc>
                <a:spcPct val="90000"/>
              </a:lnSpc>
              <a:spcBef>
                <a:spcPts val="257"/>
              </a:spcBef>
              <a:buClr>
                <a:srgbClr val="000000"/>
              </a:buClr>
              <a:buSzPct val="45000"/>
              <a:buFont typeface="Wingdings" charset="2"/>
              <a:buChar char=""/>
            </a:pPr>
            <a:r>
              <a:rPr lang="en-US" sz="1814" b="0" u="none" strike="noStrike">
                <a:solidFill>
                  <a:schemeClr val="dk1"/>
                </a:solidFill>
                <a:effectLst/>
                <a:uFillTx/>
                <a:latin typeface="Calibri"/>
              </a:rPr>
              <a:t>Séptimo nivel del esquema</a:t>
            </a:r>
          </a:p>
        </p:txBody>
      </p:sp>
    </p:spTree>
    <p:extLst>
      <p:ext uri="{BB962C8B-B14F-4D97-AF65-F5344CB8AC3E}">
        <p14:creationId xmlns:p14="http://schemas.microsoft.com/office/powerpoint/2010/main" val="378908962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ítulo y texto vertical">
    <p:bg>
      <p:bgPr>
        <a:solidFill>
          <a:srgbClr val="FFFFFF"/>
        </a:solidFill>
        <a:effectLst/>
      </p:bgPr>
    </p:bg>
    <p:spTree>
      <p:nvGrpSpPr>
        <p:cNvPr id="1" name=""/>
        <p:cNvGrpSpPr/>
        <p:nvPr/>
      </p:nvGrpSpPr>
      <p:grpSpPr>
        <a:xfrm>
          <a:off x="0" y="0"/>
          <a:ext cx="0" cy="0"/>
          <a:chOff x="0" y="0"/>
          <a:chExt cx="0" cy="0"/>
        </a:xfrm>
      </p:grpSpPr>
      <p:sp>
        <p:nvSpPr>
          <p:cNvPr id="5" name="PlaceHolder 1"/>
          <p:cNvSpPr>
            <a:spLocks noGrp="1"/>
          </p:cNvSpPr>
          <p:nvPr>
            <p:ph type="title"/>
          </p:nvPr>
        </p:nvSpPr>
        <p:spPr>
          <a:xfrm>
            <a:off x="471590" y="527329"/>
            <a:ext cx="5914789" cy="1914526"/>
          </a:xfrm>
          <a:prstGeom prst="rect">
            <a:avLst/>
          </a:prstGeom>
          <a:noFill/>
          <a:ln w="0">
            <a:noFill/>
          </a:ln>
        </p:spPr>
        <p:txBody>
          <a:bodyPr lIns="91440" tIns="45720" rIns="91440" bIns="45720" anchor="ctr">
            <a:noAutofit/>
          </a:bodyPr>
          <a:lstStyle>
            <a:lvl1pPr indent="0" defTabSz="685843">
              <a:lnSpc>
                <a:spcPct val="90000"/>
              </a:lnSpc>
              <a:buNone/>
              <a:defRPr/>
            </a:lvl1pPr>
          </a:lstStyle>
          <a:p>
            <a:pPr indent="0" defTabSz="756000">
              <a:lnSpc>
                <a:spcPct val="90000"/>
              </a:lnSpc>
              <a:buNone/>
            </a:pPr>
            <a:r>
              <a:rPr lang="es-ES" sz="3293" b="0" u="none" strike="noStrike">
                <a:solidFill>
                  <a:schemeClr val="dk1"/>
                </a:solidFill>
                <a:effectLst/>
                <a:uFillTx/>
                <a:latin typeface="Calibri Light"/>
              </a:rPr>
              <a:t>Haga clic para modificar el estilo de título del patrón</a:t>
            </a:r>
            <a:endParaRPr lang="en-US" sz="3293" b="0" u="none" strike="noStrike">
              <a:solidFill>
                <a:schemeClr val="dk1"/>
              </a:solidFill>
              <a:effectLst/>
              <a:uFillTx/>
              <a:latin typeface="Calibri"/>
            </a:endParaRPr>
          </a:p>
        </p:txBody>
      </p:sp>
      <p:sp>
        <p:nvSpPr>
          <p:cNvPr id="6" name="PlaceHolder 2"/>
          <p:cNvSpPr>
            <a:spLocks noGrp="1"/>
          </p:cNvSpPr>
          <p:nvPr>
            <p:ph type="body"/>
          </p:nvPr>
        </p:nvSpPr>
        <p:spPr>
          <a:xfrm>
            <a:off x="471590" y="2636976"/>
            <a:ext cx="5914789" cy="6284917"/>
          </a:xfrm>
          <a:prstGeom prst="rect">
            <a:avLst/>
          </a:prstGeom>
          <a:noFill/>
          <a:ln w="0">
            <a:noFill/>
          </a:ln>
        </p:spPr>
        <p:txBody>
          <a:bodyPr vert="eaVert" lIns="91440" tIns="45720" rIns="91440" bIns="45720" anchor="t">
            <a:noAutofit/>
          </a:bodyPr>
          <a:lstStyle>
            <a:lvl1pPr marL="171461" indent="-171461" defTabSz="685843">
              <a:lnSpc>
                <a:spcPct val="90000"/>
              </a:lnSpc>
              <a:spcBef>
                <a:spcPts val="751"/>
              </a:spcBef>
              <a:buClr>
                <a:srgbClr val="000000"/>
              </a:buClr>
              <a:buFont typeface="Arial"/>
              <a:buChar char="•"/>
              <a:defRPr/>
            </a:lvl1pPr>
          </a:lstStyle>
          <a:p>
            <a:pPr marL="189000" indent="-189000" defTabSz="756000">
              <a:lnSpc>
                <a:spcPct val="90000"/>
              </a:lnSpc>
              <a:spcBef>
                <a:spcPts val="828"/>
              </a:spcBef>
              <a:buClr>
                <a:srgbClr val="000000"/>
              </a:buClr>
              <a:buFont typeface="Arial"/>
              <a:buChar char="•"/>
            </a:pPr>
            <a:r>
              <a:rPr lang="es-ES" sz="2105" b="0" u="none" strike="noStrike">
                <a:solidFill>
                  <a:schemeClr val="dk1"/>
                </a:solidFill>
                <a:effectLst/>
                <a:uFillTx/>
                <a:latin typeface="Calibri"/>
              </a:rPr>
              <a:t>Haga clic para modificar los estilos de texto del patrón</a:t>
            </a:r>
            <a:endParaRPr lang="en-US" sz="2105" b="0" u="none" strike="noStrike">
              <a:solidFill>
                <a:schemeClr val="dk1"/>
              </a:solidFill>
              <a:effectLst/>
              <a:uFillTx/>
              <a:latin typeface="Calibri"/>
            </a:endParaRPr>
          </a:p>
          <a:p>
            <a:pPr marL="514382" lvl="1" indent="-171461" defTabSz="685843">
              <a:lnSpc>
                <a:spcPct val="90000"/>
              </a:lnSpc>
              <a:spcBef>
                <a:spcPts val="376"/>
              </a:spcBef>
              <a:buClr>
                <a:srgbClr val="000000"/>
              </a:buClr>
              <a:buFont typeface="Arial"/>
              <a:buChar char="•"/>
            </a:pPr>
            <a:r>
              <a:rPr lang="es-ES" sz="1795" b="0" u="none" strike="noStrike">
                <a:solidFill>
                  <a:schemeClr val="dk1"/>
                </a:solidFill>
                <a:effectLst/>
                <a:uFillTx/>
                <a:latin typeface="Calibri"/>
              </a:rPr>
              <a:t>Segundo nivel</a:t>
            </a:r>
            <a:endParaRPr lang="en-US" sz="1795" b="0" u="none" strike="noStrike">
              <a:solidFill>
                <a:schemeClr val="dk1"/>
              </a:solidFill>
              <a:effectLst/>
              <a:uFillTx/>
              <a:latin typeface="Calibri"/>
            </a:endParaRPr>
          </a:p>
          <a:p>
            <a:pPr marL="857304" lvl="2" indent="-171461" defTabSz="685843">
              <a:lnSpc>
                <a:spcPct val="90000"/>
              </a:lnSpc>
              <a:spcBef>
                <a:spcPts val="376"/>
              </a:spcBef>
              <a:buClr>
                <a:srgbClr val="000000"/>
              </a:buClr>
              <a:buFont typeface="Arial"/>
              <a:buChar char="•"/>
            </a:pPr>
            <a:r>
              <a:rPr lang="es-ES" sz="1506" b="0" u="none" strike="noStrike">
                <a:solidFill>
                  <a:schemeClr val="dk1"/>
                </a:solidFill>
                <a:effectLst/>
                <a:uFillTx/>
                <a:latin typeface="Calibri"/>
              </a:rPr>
              <a:t>Tercer nivel</a:t>
            </a:r>
            <a:endParaRPr lang="en-US" sz="1506" b="0" u="none" strike="noStrike">
              <a:solidFill>
                <a:schemeClr val="dk1"/>
              </a:solidFill>
              <a:effectLst/>
              <a:uFillTx/>
              <a:latin typeface="Calibri"/>
            </a:endParaRPr>
          </a:p>
          <a:p>
            <a:pPr marL="1200226" lvl="3" indent="-171461" defTabSz="685843">
              <a:lnSpc>
                <a:spcPct val="90000"/>
              </a:lnSpc>
              <a:spcBef>
                <a:spcPts val="376"/>
              </a:spcBef>
              <a:buClr>
                <a:srgbClr val="000000"/>
              </a:buClr>
              <a:buFont typeface="Arial"/>
              <a:buChar char="•"/>
            </a:pPr>
            <a:r>
              <a:rPr lang="es-ES" sz="1352" b="0" u="none" strike="noStrike">
                <a:solidFill>
                  <a:schemeClr val="dk1"/>
                </a:solidFill>
                <a:effectLst/>
                <a:uFillTx/>
                <a:latin typeface="Calibri"/>
              </a:rPr>
              <a:t>Cuarto nivel</a:t>
            </a:r>
            <a:endParaRPr lang="en-US" sz="1352" b="0" u="none" strike="noStrike">
              <a:solidFill>
                <a:schemeClr val="dk1"/>
              </a:solidFill>
              <a:effectLst/>
              <a:uFillTx/>
              <a:latin typeface="Calibri"/>
            </a:endParaRPr>
          </a:p>
          <a:p>
            <a:pPr marL="1543147" lvl="4" indent="-171461" defTabSz="685843">
              <a:lnSpc>
                <a:spcPct val="90000"/>
              </a:lnSpc>
              <a:spcBef>
                <a:spcPts val="376"/>
              </a:spcBef>
              <a:buClr>
                <a:srgbClr val="000000"/>
              </a:buClr>
              <a:buFont typeface="Arial"/>
              <a:buChar char="•"/>
            </a:pPr>
            <a:r>
              <a:rPr lang="es-ES" sz="1352" b="0" u="none" strike="noStrike">
                <a:solidFill>
                  <a:schemeClr val="dk1"/>
                </a:solidFill>
                <a:effectLst/>
                <a:uFillTx/>
                <a:latin typeface="Calibri"/>
              </a:rPr>
              <a:t>Quinto nivel</a:t>
            </a:r>
            <a:endParaRPr lang="en-US" sz="1352" b="0" u="none" strike="noStrike">
              <a:solidFill>
                <a:schemeClr val="dk1"/>
              </a:solidFill>
              <a:effectLst/>
              <a:uFillTx/>
              <a:latin typeface="Calibri"/>
            </a:endParaRPr>
          </a:p>
        </p:txBody>
      </p:sp>
      <p:sp>
        <p:nvSpPr>
          <p:cNvPr id="7" name="PlaceHolder 3"/>
          <p:cNvSpPr>
            <a:spLocks noGrp="1"/>
          </p:cNvSpPr>
          <p:nvPr>
            <p:ph type="dt" idx="4"/>
          </p:nvPr>
        </p:nvSpPr>
        <p:spPr>
          <a:xfrm>
            <a:off x="471589" y="9181388"/>
            <a:ext cx="1542790" cy="526995"/>
          </a:xfrm>
          <a:prstGeom prst="rect">
            <a:avLst/>
          </a:prstGeom>
          <a:noFill/>
          <a:ln w="0">
            <a:noFill/>
          </a:ln>
        </p:spPr>
        <p:txBody>
          <a:bodyPr lIns="91440" tIns="45720" rIns="91440" bIns="45720" anchor="ctr">
            <a:noAutofit/>
          </a:bodyPr>
          <a:lstStyle>
            <a:lvl1pPr indent="0" defTabSz="472905">
              <a:lnSpc>
                <a:spcPct val="100000"/>
              </a:lnSpc>
              <a:buNone/>
              <a:defRPr lang="es-ES" sz="897" b="0" u="none" strike="noStrike">
                <a:solidFill>
                  <a:schemeClr val="dk1">
                    <a:tint val="75000"/>
                  </a:schemeClr>
                </a:solidFill>
                <a:effectLst/>
                <a:uFillTx/>
                <a:latin typeface="Calibri"/>
              </a:defRPr>
            </a:lvl1pPr>
          </a:lstStyle>
          <a:p>
            <a:r>
              <a:rPr lang="es-ES"/>
              <a:t>&lt;fecha/hora&gt;</a:t>
            </a:r>
            <a:endParaRPr lang="es-ES">
              <a:solidFill>
                <a:srgbClr val="000000"/>
              </a:solidFill>
              <a:latin typeface="Times New Roman"/>
            </a:endParaRPr>
          </a:p>
        </p:txBody>
      </p:sp>
      <p:sp>
        <p:nvSpPr>
          <p:cNvPr id="8" name="PlaceHolder 4"/>
          <p:cNvSpPr>
            <a:spLocks noGrp="1"/>
          </p:cNvSpPr>
          <p:nvPr>
            <p:ph type="ftr" idx="5"/>
          </p:nvPr>
        </p:nvSpPr>
        <p:spPr>
          <a:xfrm>
            <a:off x="2271728" y="9181388"/>
            <a:ext cx="2314185" cy="526995"/>
          </a:xfrm>
          <a:prstGeom prst="rect">
            <a:avLst/>
          </a:prstGeom>
          <a:noFill/>
          <a:ln w="0">
            <a:noFill/>
          </a:ln>
        </p:spPr>
        <p:txBody>
          <a:bodyPr lIns="91440" tIns="45720" rIns="91440" bIns="45720" anchor="ctr">
            <a:noAutofit/>
          </a:bodyPr>
          <a:lstStyle>
            <a:lvl1pPr indent="0" algn="ctr" defTabSz="472905">
              <a:lnSpc>
                <a:spcPct val="100000"/>
              </a:lnSpc>
              <a:buNone/>
              <a:defRPr lang="es-ES" sz="897" b="0" u="none" strike="noStrike">
                <a:solidFill>
                  <a:schemeClr val="dk1">
                    <a:tint val="75000"/>
                  </a:schemeClr>
                </a:solidFill>
                <a:effectLst/>
                <a:uFillTx/>
                <a:latin typeface="Calibri"/>
              </a:defRPr>
            </a:lvl1pPr>
          </a:lstStyle>
          <a:p>
            <a:r>
              <a:rPr lang="es-ES"/>
              <a:t>&lt;pie de página&gt;</a:t>
            </a:r>
            <a:endParaRPr lang="es-ES">
              <a:solidFill>
                <a:srgbClr val="000000"/>
              </a:solidFill>
              <a:latin typeface="Times New Roman"/>
            </a:endParaRPr>
          </a:p>
        </p:txBody>
      </p:sp>
      <p:sp>
        <p:nvSpPr>
          <p:cNvPr id="9" name="PlaceHolder 5"/>
          <p:cNvSpPr>
            <a:spLocks noGrp="1"/>
          </p:cNvSpPr>
          <p:nvPr>
            <p:ph type="sldNum" idx="6"/>
          </p:nvPr>
        </p:nvSpPr>
        <p:spPr>
          <a:xfrm>
            <a:off x="4843589" y="9181388"/>
            <a:ext cx="1542790" cy="526995"/>
          </a:xfrm>
          <a:prstGeom prst="rect">
            <a:avLst/>
          </a:prstGeom>
          <a:noFill/>
          <a:ln w="0">
            <a:noFill/>
          </a:ln>
        </p:spPr>
        <p:txBody>
          <a:bodyPr lIns="91440" tIns="45720" rIns="91440" bIns="45720" anchor="ctr">
            <a:noAutofit/>
          </a:bodyPr>
          <a:lstStyle>
            <a:lvl1pPr indent="0" algn="r" defTabSz="472905">
              <a:lnSpc>
                <a:spcPct val="100000"/>
              </a:lnSpc>
              <a:buNone/>
              <a:defRPr lang="es-ES" sz="897" b="0" u="none" strike="noStrike">
                <a:solidFill>
                  <a:schemeClr val="dk1">
                    <a:tint val="75000"/>
                  </a:schemeClr>
                </a:solidFill>
                <a:effectLst/>
                <a:uFillTx/>
                <a:latin typeface="Calibri"/>
              </a:defRPr>
            </a:lvl1pPr>
          </a:lstStyle>
          <a:p>
            <a:fld id="{34F8343B-5E08-484B-AD7E-55F2992FDF1F}" type="slidenum">
              <a:rPr lang="es-ES" smtClean="0"/>
              <a:pPr/>
              <a:t>‹Nº›</a:t>
            </a:fld>
            <a:endParaRPr lang="es-ES">
              <a:solidFill>
                <a:srgbClr val="000000"/>
              </a:solidFill>
              <a:latin typeface="Times New Roman"/>
            </a:endParaRPr>
          </a:p>
        </p:txBody>
      </p:sp>
    </p:spTree>
    <p:extLst>
      <p:ext uri="{BB962C8B-B14F-4D97-AF65-F5344CB8AC3E}">
        <p14:creationId xmlns:p14="http://schemas.microsoft.com/office/powerpoint/2010/main" val="255909827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bg>
      <p:bgPr>
        <a:solidFill>
          <a:srgbClr val="FFFFFF"/>
        </a:solidFill>
        <a:effectLst/>
      </p:bgPr>
    </p:bg>
    <p:spTree>
      <p:nvGrpSpPr>
        <p:cNvPr id="1" name=""/>
        <p:cNvGrpSpPr/>
        <p:nvPr/>
      </p:nvGrpSpPr>
      <p:grpSpPr>
        <a:xfrm>
          <a:off x="0" y="0"/>
          <a:ext cx="0" cy="0"/>
          <a:chOff x="0" y="0"/>
          <a:chExt cx="0" cy="0"/>
        </a:xfrm>
      </p:grpSpPr>
      <p:sp>
        <p:nvSpPr>
          <p:cNvPr id="10" name="PlaceHolder 1"/>
          <p:cNvSpPr>
            <a:spLocks noGrp="1"/>
          </p:cNvSpPr>
          <p:nvPr>
            <p:ph type="title"/>
          </p:nvPr>
        </p:nvSpPr>
        <p:spPr>
          <a:xfrm>
            <a:off x="4907600" y="527328"/>
            <a:ext cx="1478452" cy="8394565"/>
          </a:xfrm>
          <a:prstGeom prst="rect">
            <a:avLst/>
          </a:prstGeom>
          <a:noFill/>
          <a:ln w="0">
            <a:noFill/>
          </a:ln>
        </p:spPr>
        <p:txBody>
          <a:bodyPr vert="eaVert" lIns="91440" tIns="45720" rIns="91440" bIns="45720" anchor="ctr">
            <a:noAutofit/>
          </a:bodyPr>
          <a:lstStyle>
            <a:lvl1pPr indent="0" defTabSz="685843">
              <a:lnSpc>
                <a:spcPct val="90000"/>
              </a:lnSpc>
              <a:buNone/>
              <a:defRPr/>
            </a:lvl1pPr>
          </a:lstStyle>
          <a:p>
            <a:pPr indent="0" defTabSz="756000">
              <a:lnSpc>
                <a:spcPct val="90000"/>
              </a:lnSpc>
              <a:buNone/>
            </a:pPr>
            <a:r>
              <a:rPr lang="es-ES" sz="3293" b="0" u="none" strike="noStrike">
                <a:solidFill>
                  <a:schemeClr val="dk1"/>
                </a:solidFill>
                <a:effectLst/>
                <a:uFillTx/>
                <a:latin typeface="Calibri Light"/>
              </a:rPr>
              <a:t>Haga clic para modificar el estilo de título del patrón</a:t>
            </a:r>
            <a:endParaRPr lang="en-US" sz="3293" b="0" u="none" strike="noStrike">
              <a:solidFill>
                <a:schemeClr val="dk1"/>
              </a:solidFill>
              <a:effectLst/>
              <a:uFillTx/>
              <a:latin typeface="Calibri"/>
            </a:endParaRPr>
          </a:p>
        </p:txBody>
      </p:sp>
      <p:sp>
        <p:nvSpPr>
          <p:cNvPr id="11" name="PlaceHolder 2"/>
          <p:cNvSpPr>
            <a:spLocks noGrp="1"/>
          </p:cNvSpPr>
          <p:nvPr>
            <p:ph type="body"/>
          </p:nvPr>
        </p:nvSpPr>
        <p:spPr>
          <a:xfrm>
            <a:off x="471590" y="527328"/>
            <a:ext cx="4350118" cy="8394565"/>
          </a:xfrm>
          <a:prstGeom prst="rect">
            <a:avLst/>
          </a:prstGeom>
          <a:noFill/>
          <a:ln w="0">
            <a:noFill/>
          </a:ln>
        </p:spPr>
        <p:txBody>
          <a:bodyPr vert="eaVert" lIns="91440" tIns="45720" rIns="91440" bIns="45720" anchor="t">
            <a:noAutofit/>
          </a:bodyPr>
          <a:lstStyle>
            <a:lvl1pPr marL="171461" indent="-171461" defTabSz="685843">
              <a:lnSpc>
                <a:spcPct val="90000"/>
              </a:lnSpc>
              <a:spcBef>
                <a:spcPts val="751"/>
              </a:spcBef>
              <a:buClr>
                <a:srgbClr val="000000"/>
              </a:buClr>
              <a:buFont typeface="Arial"/>
              <a:buChar char="•"/>
              <a:defRPr/>
            </a:lvl1pPr>
          </a:lstStyle>
          <a:p>
            <a:pPr marL="189000" indent="-189000" defTabSz="756000">
              <a:lnSpc>
                <a:spcPct val="90000"/>
              </a:lnSpc>
              <a:spcBef>
                <a:spcPts val="828"/>
              </a:spcBef>
              <a:buClr>
                <a:srgbClr val="000000"/>
              </a:buClr>
              <a:buFont typeface="Arial"/>
              <a:buChar char="•"/>
            </a:pPr>
            <a:r>
              <a:rPr lang="es-ES" sz="2105" b="0" u="none" strike="noStrike">
                <a:solidFill>
                  <a:schemeClr val="dk1"/>
                </a:solidFill>
                <a:effectLst/>
                <a:uFillTx/>
                <a:latin typeface="Calibri"/>
              </a:rPr>
              <a:t>Haga clic para modificar los estilos de texto del patrón</a:t>
            </a:r>
            <a:endParaRPr lang="en-US" sz="2105" b="0" u="none" strike="noStrike">
              <a:solidFill>
                <a:schemeClr val="dk1"/>
              </a:solidFill>
              <a:effectLst/>
              <a:uFillTx/>
              <a:latin typeface="Calibri"/>
            </a:endParaRPr>
          </a:p>
          <a:p>
            <a:pPr marL="514382" lvl="1" indent="-171461" defTabSz="685843">
              <a:lnSpc>
                <a:spcPct val="90000"/>
              </a:lnSpc>
              <a:spcBef>
                <a:spcPts val="376"/>
              </a:spcBef>
              <a:buClr>
                <a:srgbClr val="000000"/>
              </a:buClr>
              <a:buFont typeface="Arial"/>
              <a:buChar char="•"/>
            </a:pPr>
            <a:r>
              <a:rPr lang="es-ES" sz="1795" b="0" u="none" strike="noStrike">
                <a:solidFill>
                  <a:schemeClr val="dk1"/>
                </a:solidFill>
                <a:effectLst/>
                <a:uFillTx/>
                <a:latin typeface="Calibri"/>
              </a:rPr>
              <a:t>Segundo nivel</a:t>
            </a:r>
            <a:endParaRPr lang="en-US" sz="1795" b="0" u="none" strike="noStrike">
              <a:solidFill>
                <a:schemeClr val="dk1"/>
              </a:solidFill>
              <a:effectLst/>
              <a:uFillTx/>
              <a:latin typeface="Calibri"/>
            </a:endParaRPr>
          </a:p>
          <a:p>
            <a:pPr marL="857304" lvl="2" indent="-171461" defTabSz="685843">
              <a:lnSpc>
                <a:spcPct val="90000"/>
              </a:lnSpc>
              <a:spcBef>
                <a:spcPts val="376"/>
              </a:spcBef>
              <a:buClr>
                <a:srgbClr val="000000"/>
              </a:buClr>
              <a:buFont typeface="Arial"/>
              <a:buChar char="•"/>
            </a:pPr>
            <a:r>
              <a:rPr lang="es-ES" sz="1506" b="0" u="none" strike="noStrike">
                <a:solidFill>
                  <a:schemeClr val="dk1"/>
                </a:solidFill>
                <a:effectLst/>
                <a:uFillTx/>
                <a:latin typeface="Calibri"/>
              </a:rPr>
              <a:t>Tercer nivel</a:t>
            </a:r>
            <a:endParaRPr lang="en-US" sz="1506" b="0" u="none" strike="noStrike">
              <a:solidFill>
                <a:schemeClr val="dk1"/>
              </a:solidFill>
              <a:effectLst/>
              <a:uFillTx/>
              <a:latin typeface="Calibri"/>
            </a:endParaRPr>
          </a:p>
          <a:p>
            <a:pPr marL="1200226" lvl="3" indent="-171461" defTabSz="685843">
              <a:lnSpc>
                <a:spcPct val="90000"/>
              </a:lnSpc>
              <a:spcBef>
                <a:spcPts val="376"/>
              </a:spcBef>
              <a:buClr>
                <a:srgbClr val="000000"/>
              </a:buClr>
              <a:buFont typeface="Arial"/>
              <a:buChar char="•"/>
            </a:pPr>
            <a:r>
              <a:rPr lang="es-ES" sz="1352" b="0" u="none" strike="noStrike">
                <a:solidFill>
                  <a:schemeClr val="dk1"/>
                </a:solidFill>
                <a:effectLst/>
                <a:uFillTx/>
                <a:latin typeface="Calibri"/>
              </a:rPr>
              <a:t>Cuarto nivel</a:t>
            </a:r>
            <a:endParaRPr lang="en-US" sz="1352" b="0" u="none" strike="noStrike">
              <a:solidFill>
                <a:schemeClr val="dk1"/>
              </a:solidFill>
              <a:effectLst/>
              <a:uFillTx/>
              <a:latin typeface="Calibri"/>
            </a:endParaRPr>
          </a:p>
          <a:p>
            <a:pPr marL="1543147" lvl="4" indent="-171461" defTabSz="685843">
              <a:lnSpc>
                <a:spcPct val="90000"/>
              </a:lnSpc>
              <a:spcBef>
                <a:spcPts val="376"/>
              </a:spcBef>
              <a:buClr>
                <a:srgbClr val="000000"/>
              </a:buClr>
              <a:buFont typeface="Arial"/>
              <a:buChar char="•"/>
            </a:pPr>
            <a:r>
              <a:rPr lang="es-ES" sz="1352" b="0" u="none" strike="noStrike">
                <a:solidFill>
                  <a:schemeClr val="dk1"/>
                </a:solidFill>
                <a:effectLst/>
                <a:uFillTx/>
                <a:latin typeface="Calibri"/>
              </a:rPr>
              <a:t>Quinto nivel</a:t>
            </a:r>
            <a:endParaRPr lang="en-US" sz="1352" b="0" u="none" strike="noStrike">
              <a:solidFill>
                <a:schemeClr val="dk1"/>
              </a:solidFill>
              <a:effectLst/>
              <a:uFillTx/>
              <a:latin typeface="Calibri"/>
            </a:endParaRPr>
          </a:p>
        </p:txBody>
      </p:sp>
      <p:sp>
        <p:nvSpPr>
          <p:cNvPr id="12" name="PlaceHolder 3"/>
          <p:cNvSpPr>
            <a:spLocks noGrp="1"/>
          </p:cNvSpPr>
          <p:nvPr>
            <p:ph type="dt" idx="7"/>
          </p:nvPr>
        </p:nvSpPr>
        <p:spPr>
          <a:xfrm>
            <a:off x="471589" y="9181388"/>
            <a:ext cx="1542790" cy="526995"/>
          </a:xfrm>
          <a:prstGeom prst="rect">
            <a:avLst/>
          </a:prstGeom>
          <a:noFill/>
          <a:ln w="0">
            <a:noFill/>
          </a:ln>
        </p:spPr>
        <p:txBody>
          <a:bodyPr lIns="91440" tIns="45720" rIns="91440" bIns="45720" anchor="ctr">
            <a:noAutofit/>
          </a:bodyPr>
          <a:lstStyle>
            <a:lvl1pPr indent="0" defTabSz="472905">
              <a:lnSpc>
                <a:spcPct val="100000"/>
              </a:lnSpc>
              <a:buNone/>
              <a:defRPr lang="es-ES" sz="897" b="0" u="none" strike="noStrike">
                <a:solidFill>
                  <a:schemeClr val="dk1">
                    <a:tint val="75000"/>
                  </a:schemeClr>
                </a:solidFill>
                <a:effectLst/>
                <a:uFillTx/>
                <a:latin typeface="Calibri"/>
              </a:defRPr>
            </a:lvl1pPr>
          </a:lstStyle>
          <a:p>
            <a:r>
              <a:rPr lang="es-ES"/>
              <a:t>&lt;fecha/hora&gt;</a:t>
            </a:r>
            <a:endParaRPr lang="es-ES">
              <a:solidFill>
                <a:srgbClr val="000000"/>
              </a:solidFill>
              <a:latin typeface="Times New Roman"/>
            </a:endParaRPr>
          </a:p>
        </p:txBody>
      </p:sp>
      <p:sp>
        <p:nvSpPr>
          <p:cNvPr id="13" name="PlaceHolder 4"/>
          <p:cNvSpPr>
            <a:spLocks noGrp="1"/>
          </p:cNvSpPr>
          <p:nvPr>
            <p:ph type="ftr" idx="8"/>
          </p:nvPr>
        </p:nvSpPr>
        <p:spPr>
          <a:xfrm>
            <a:off x="2271728" y="9181388"/>
            <a:ext cx="2314185" cy="526995"/>
          </a:xfrm>
          <a:prstGeom prst="rect">
            <a:avLst/>
          </a:prstGeom>
          <a:noFill/>
          <a:ln w="0">
            <a:noFill/>
          </a:ln>
        </p:spPr>
        <p:txBody>
          <a:bodyPr lIns="91440" tIns="45720" rIns="91440" bIns="45720" anchor="ctr">
            <a:noAutofit/>
          </a:bodyPr>
          <a:lstStyle>
            <a:lvl1pPr indent="0" algn="ctr" defTabSz="472905">
              <a:lnSpc>
                <a:spcPct val="100000"/>
              </a:lnSpc>
              <a:buNone/>
              <a:defRPr lang="es-ES" sz="897" b="0" u="none" strike="noStrike">
                <a:solidFill>
                  <a:schemeClr val="dk1">
                    <a:tint val="75000"/>
                  </a:schemeClr>
                </a:solidFill>
                <a:effectLst/>
                <a:uFillTx/>
                <a:latin typeface="Calibri"/>
              </a:defRPr>
            </a:lvl1pPr>
          </a:lstStyle>
          <a:p>
            <a:r>
              <a:rPr lang="es-ES"/>
              <a:t>&lt;pie de página&gt;</a:t>
            </a:r>
            <a:endParaRPr lang="es-ES">
              <a:solidFill>
                <a:srgbClr val="000000"/>
              </a:solidFill>
              <a:latin typeface="Times New Roman"/>
            </a:endParaRPr>
          </a:p>
        </p:txBody>
      </p:sp>
      <p:sp>
        <p:nvSpPr>
          <p:cNvPr id="14" name="PlaceHolder 5"/>
          <p:cNvSpPr>
            <a:spLocks noGrp="1"/>
          </p:cNvSpPr>
          <p:nvPr>
            <p:ph type="sldNum" idx="9"/>
          </p:nvPr>
        </p:nvSpPr>
        <p:spPr>
          <a:xfrm>
            <a:off x="4843589" y="9181388"/>
            <a:ext cx="1542790" cy="526995"/>
          </a:xfrm>
          <a:prstGeom prst="rect">
            <a:avLst/>
          </a:prstGeom>
          <a:noFill/>
          <a:ln w="0">
            <a:noFill/>
          </a:ln>
        </p:spPr>
        <p:txBody>
          <a:bodyPr lIns="91440" tIns="45720" rIns="91440" bIns="45720" anchor="ctr">
            <a:noAutofit/>
          </a:bodyPr>
          <a:lstStyle>
            <a:lvl1pPr indent="0" algn="r" defTabSz="472905">
              <a:lnSpc>
                <a:spcPct val="100000"/>
              </a:lnSpc>
              <a:buNone/>
              <a:defRPr lang="es-ES" sz="897" b="0" u="none" strike="noStrike">
                <a:solidFill>
                  <a:schemeClr val="dk1">
                    <a:tint val="75000"/>
                  </a:schemeClr>
                </a:solidFill>
                <a:effectLst/>
                <a:uFillTx/>
                <a:latin typeface="Calibri"/>
              </a:defRPr>
            </a:lvl1pPr>
          </a:lstStyle>
          <a:p>
            <a:fld id="{19977091-E546-4922-A30E-E24EAC3A1891}" type="slidenum">
              <a:rPr lang="es-ES" smtClean="0"/>
              <a:pPr/>
              <a:t>‹Nº›</a:t>
            </a:fld>
            <a:endParaRPr lang="es-ES">
              <a:solidFill>
                <a:srgbClr val="000000"/>
              </a:solidFill>
              <a:latin typeface="Times New Roman"/>
            </a:endParaRPr>
          </a:p>
        </p:txBody>
      </p:sp>
    </p:spTree>
    <p:extLst>
      <p:ext uri="{BB962C8B-B14F-4D97-AF65-F5344CB8AC3E}">
        <p14:creationId xmlns:p14="http://schemas.microsoft.com/office/powerpoint/2010/main" val="351344017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ítulo y objetos">
    <p:bg>
      <p:bgPr>
        <a:solidFill>
          <a:srgbClr val="FFFFFF"/>
        </a:solidFill>
        <a:effectLst/>
      </p:bgPr>
    </p:bg>
    <p:spTree>
      <p:nvGrpSpPr>
        <p:cNvPr id="1" name=""/>
        <p:cNvGrpSpPr/>
        <p:nvPr/>
      </p:nvGrpSpPr>
      <p:grpSpPr>
        <a:xfrm>
          <a:off x="0" y="0"/>
          <a:ext cx="0" cy="0"/>
          <a:chOff x="0" y="0"/>
          <a:chExt cx="0" cy="0"/>
        </a:xfrm>
      </p:grpSpPr>
      <p:sp>
        <p:nvSpPr>
          <p:cNvPr id="15" name="PlaceHolder 1"/>
          <p:cNvSpPr>
            <a:spLocks noGrp="1"/>
          </p:cNvSpPr>
          <p:nvPr>
            <p:ph type="title"/>
          </p:nvPr>
        </p:nvSpPr>
        <p:spPr>
          <a:xfrm>
            <a:off x="471590" y="527329"/>
            <a:ext cx="5914789" cy="1914526"/>
          </a:xfrm>
          <a:prstGeom prst="rect">
            <a:avLst/>
          </a:prstGeom>
          <a:noFill/>
          <a:ln w="0">
            <a:noFill/>
          </a:ln>
        </p:spPr>
        <p:txBody>
          <a:bodyPr lIns="91440" tIns="45720" rIns="91440" bIns="45720" anchor="ctr">
            <a:noAutofit/>
          </a:bodyPr>
          <a:lstStyle>
            <a:lvl1pPr indent="0" defTabSz="685843">
              <a:lnSpc>
                <a:spcPct val="90000"/>
              </a:lnSpc>
              <a:buNone/>
              <a:defRPr/>
            </a:lvl1pPr>
          </a:lstStyle>
          <a:p>
            <a:pPr indent="0" defTabSz="756000">
              <a:lnSpc>
                <a:spcPct val="90000"/>
              </a:lnSpc>
              <a:buNone/>
            </a:pPr>
            <a:r>
              <a:rPr lang="es-ES" sz="3293" b="0" u="none" strike="noStrike">
                <a:solidFill>
                  <a:schemeClr val="dk1"/>
                </a:solidFill>
                <a:effectLst/>
                <a:uFillTx/>
                <a:latin typeface="Calibri Light"/>
              </a:rPr>
              <a:t>Haga clic para modificar el estilo de título del patrón</a:t>
            </a:r>
            <a:endParaRPr lang="en-US" sz="3293" b="0" u="none" strike="noStrike">
              <a:solidFill>
                <a:schemeClr val="dk1"/>
              </a:solidFill>
              <a:effectLst/>
              <a:uFillTx/>
              <a:latin typeface="Calibri"/>
            </a:endParaRPr>
          </a:p>
        </p:txBody>
      </p:sp>
      <p:sp>
        <p:nvSpPr>
          <p:cNvPr id="16" name="PlaceHolder 2"/>
          <p:cNvSpPr>
            <a:spLocks noGrp="1"/>
          </p:cNvSpPr>
          <p:nvPr>
            <p:ph type="body"/>
          </p:nvPr>
        </p:nvSpPr>
        <p:spPr>
          <a:xfrm>
            <a:off x="471590" y="2636976"/>
            <a:ext cx="5914789" cy="6284917"/>
          </a:xfrm>
          <a:prstGeom prst="rect">
            <a:avLst/>
          </a:prstGeom>
          <a:noFill/>
          <a:ln w="0">
            <a:noFill/>
          </a:ln>
        </p:spPr>
        <p:txBody>
          <a:bodyPr lIns="91440" tIns="45720" rIns="91440" bIns="45720" anchor="t">
            <a:noAutofit/>
          </a:bodyPr>
          <a:lstStyle>
            <a:lvl1pPr marL="171461" indent="-171461" defTabSz="685843">
              <a:lnSpc>
                <a:spcPct val="90000"/>
              </a:lnSpc>
              <a:spcBef>
                <a:spcPts val="751"/>
              </a:spcBef>
              <a:buClr>
                <a:srgbClr val="000000"/>
              </a:buClr>
              <a:buFont typeface="Arial"/>
              <a:buChar char="•"/>
              <a:defRPr/>
            </a:lvl1pPr>
          </a:lstStyle>
          <a:p>
            <a:pPr marL="189000" indent="-189000" defTabSz="756000">
              <a:lnSpc>
                <a:spcPct val="90000"/>
              </a:lnSpc>
              <a:spcBef>
                <a:spcPts val="828"/>
              </a:spcBef>
              <a:buClr>
                <a:srgbClr val="000000"/>
              </a:buClr>
              <a:buFont typeface="Arial"/>
              <a:buChar char="•"/>
            </a:pPr>
            <a:r>
              <a:rPr lang="es-ES" sz="2105" b="0" u="none" strike="noStrike">
                <a:solidFill>
                  <a:schemeClr val="dk1"/>
                </a:solidFill>
                <a:effectLst/>
                <a:uFillTx/>
                <a:latin typeface="Calibri"/>
              </a:rPr>
              <a:t>Haga clic para modificar los estilos de texto del patrón</a:t>
            </a:r>
            <a:endParaRPr lang="en-US" sz="2105" b="0" u="none" strike="noStrike">
              <a:solidFill>
                <a:schemeClr val="dk1"/>
              </a:solidFill>
              <a:effectLst/>
              <a:uFillTx/>
              <a:latin typeface="Calibri"/>
            </a:endParaRPr>
          </a:p>
          <a:p>
            <a:pPr marL="514382" lvl="1" indent="-171461" defTabSz="685843">
              <a:lnSpc>
                <a:spcPct val="90000"/>
              </a:lnSpc>
              <a:spcBef>
                <a:spcPts val="376"/>
              </a:spcBef>
              <a:buClr>
                <a:srgbClr val="000000"/>
              </a:buClr>
              <a:buFont typeface="Arial"/>
              <a:buChar char="•"/>
            </a:pPr>
            <a:r>
              <a:rPr lang="es-ES" sz="1795" b="0" u="none" strike="noStrike">
                <a:solidFill>
                  <a:schemeClr val="dk1"/>
                </a:solidFill>
                <a:effectLst/>
                <a:uFillTx/>
                <a:latin typeface="Calibri"/>
              </a:rPr>
              <a:t>Segundo nivel</a:t>
            </a:r>
            <a:endParaRPr lang="en-US" sz="1795" b="0" u="none" strike="noStrike">
              <a:solidFill>
                <a:schemeClr val="dk1"/>
              </a:solidFill>
              <a:effectLst/>
              <a:uFillTx/>
              <a:latin typeface="Calibri"/>
            </a:endParaRPr>
          </a:p>
          <a:p>
            <a:pPr marL="857304" lvl="2" indent="-171461" defTabSz="685843">
              <a:lnSpc>
                <a:spcPct val="90000"/>
              </a:lnSpc>
              <a:spcBef>
                <a:spcPts val="376"/>
              </a:spcBef>
              <a:buClr>
                <a:srgbClr val="000000"/>
              </a:buClr>
              <a:buFont typeface="Arial"/>
              <a:buChar char="•"/>
            </a:pPr>
            <a:r>
              <a:rPr lang="es-ES" sz="1506" b="0" u="none" strike="noStrike">
                <a:solidFill>
                  <a:schemeClr val="dk1"/>
                </a:solidFill>
                <a:effectLst/>
                <a:uFillTx/>
                <a:latin typeface="Calibri"/>
              </a:rPr>
              <a:t>Tercer nivel</a:t>
            </a:r>
            <a:endParaRPr lang="en-US" sz="1506" b="0" u="none" strike="noStrike">
              <a:solidFill>
                <a:schemeClr val="dk1"/>
              </a:solidFill>
              <a:effectLst/>
              <a:uFillTx/>
              <a:latin typeface="Calibri"/>
            </a:endParaRPr>
          </a:p>
          <a:p>
            <a:pPr marL="1200226" lvl="3" indent="-171461" defTabSz="685843">
              <a:lnSpc>
                <a:spcPct val="90000"/>
              </a:lnSpc>
              <a:spcBef>
                <a:spcPts val="376"/>
              </a:spcBef>
              <a:buClr>
                <a:srgbClr val="000000"/>
              </a:buClr>
              <a:buFont typeface="Arial"/>
              <a:buChar char="•"/>
            </a:pPr>
            <a:r>
              <a:rPr lang="es-ES" sz="1352" b="0" u="none" strike="noStrike">
                <a:solidFill>
                  <a:schemeClr val="dk1"/>
                </a:solidFill>
                <a:effectLst/>
                <a:uFillTx/>
                <a:latin typeface="Calibri"/>
              </a:rPr>
              <a:t>Cuarto nivel</a:t>
            </a:r>
            <a:endParaRPr lang="en-US" sz="1352" b="0" u="none" strike="noStrike">
              <a:solidFill>
                <a:schemeClr val="dk1"/>
              </a:solidFill>
              <a:effectLst/>
              <a:uFillTx/>
              <a:latin typeface="Calibri"/>
            </a:endParaRPr>
          </a:p>
          <a:p>
            <a:pPr marL="1543147" lvl="4" indent="-171461" defTabSz="685843">
              <a:lnSpc>
                <a:spcPct val="90000"/>
              </a:lnSpc>
              <a:spcBef>
                <a:spcPts val="376"/>
              </a:spcBef>
              <a:buClr>
                <a:srgbClr val="000000"/>
              </a:buClr>
              <a:buFont typeface="Arial"/>
              <a:buChar char="•"/>
            </a:pPr>
            <a:r>
              <a:rPr lang="es-ES" sz="1352" b="0" u="none" strike="noStrike">
                <a:solidFill>
                  <a:schemeClr val="dk1"/>
                </a:solidFill>
                <a:effectLst/>
                <a:uFillTx/>
                <a:latin typeface="Calibri"/>
              </a:rPr>
              <a:t>Quinto nivel</a:t>
            </a:r>
            <a:endParaRPr lang="en-US" sz="1352" b="0" u="none" strike="noStrike">
              <a:solidFill>
                <a:schemeClr val="dk1"/>
              </a:solidFill>
              <a:effectLst/>
              <a:uFillTx/>
              <a:latin typeface="Calibri"/>
            </a:endParaRPr>
          </a:p>
        </p:txBody>
      </p:sp>
      <p:sp>
        <p:nvSpPr>
          <p:cNvPr id="17" name="PlaceHolder 3"/>
          <p:cNvSpPr>
            <a:spLocks noGrp="1"/>
          </p:cNvSpPr>
          <p:nvPr>
            <p:ph type="dt" idx="10"/>
          </p:nvPr>
        </p:nvSpPr>
        <p:spPr>
          <a:xfrm>
            <a:off x="471589" y="9181388"/>
            <a:ext cx="1542790" cy="526995"/>
          </a:xfrm>
          <a:prstGeom prst="rect">
            <a:avLst/>
          </a:prstGeom>
          <a:noFill/>
          <a:ln w="0">
            <a:noFill/>
          </a:ln>
        </p:spPr>
        <p:txBody>
          <a:bodyPr lIns="91440" tIns="45720" rIns="91440" bIns="45720" anchor="ctr">
            <a:noAutofit/>
          </a:bodyPr>
          <a:lstStyle>
            <a:lvl1pPr indent="0" defTabSz="472905">
              <a:lnSpc>
                <a:spcPct val="100000"/>
              </a:lnSpc>
              <a:buNone/>
              <a:defRPr lang="es-ES" sz="897" b="0" u="none" strike="noStrike">
                <a:solidFill>
                  <a:schemeClr val="dk1">
                    <a:tint val="75000"/>
                  </a:schemeClr>
                </a:solidFill>
                <a:effectLst/>
                <a:uFillTx/>
                <a:latin typeface="Calibri"/>
              </a:defRPr>
            </a:lvl1pPr>
          </a:lstStyle>
          <a:p>
            <a:r>
              <a:rPr lang="es-ES"/>
              <a:t>&lt;fecha/hora&gt;</a:t>
            </a:r>
            <a:endParaRPr lang="es-ES">
              <a:solidFill>
                <a:srgbClr val="000000"/>
              </a:solidFill>
              <a:latin typeface="Times New Roman"/>
            </a:endParaRPr>
          </a:p>
        </p:txBody>
      </p:sp>
      <p:sp>
        <p:nvSpPr>
          <p:cNvPr id="18" name="PlaceHolder 4"/>
          <p:cNvSpPr>
            <a:spLocks noGrp="1"/>
          </p:cNvSpPr>
          <p:nvPr>
            <p:ph type="ftr" idx="11"/>
          </p:nvPr>
        </p:nvSpPr>
        <p:spPr>
          <a:xfrm>
            <a:off x="2271728" y="9181388"/>
            <a:ext cx="2314185" cy="526995"/>
          </a:xfrm>
          <a:prstGeom prst="rect">
            <a:avLst/>
          </a:prstGeom>
          <a:noFill/>
          <a:ln w="0">
            <a:noFill/>
          </a:ln>
        </p:spPr>
        <p:txBody>
          <a:bodyPr lIns="91440" tIns="45720" rIns="91440" bIns="45720" anchor="ctr">
            <a:noAutofit/>
          </a:bodyPr>
          <a:lstStyle>
            <a:lvl1pPr indent="0" algn="ctr" defTabSz="472905">
              <a:lnSpc>
                <a:spcPct val="100000"/>
              </a:lnSpc>
              <a:buNone/>
              <a:defRPr lang="es-ES" sz="897" b="0" u="none" strike="noStrike">
                <a:solidFill>
                  <a:schemeClr val="dk1">
                    <a:tint val="75000"/>
                  </a:schemeClr>
                </a:solidFill>
                <a:effectLst/>
                <a:uFillTx/>
                <a:latin typeface="Calibri"/>
              </a:defRPr>
            </a:lvl1pPr>
          </a:lstStyle>
          <a:p>
            <a:r>
              <a:rPr lang="es-ES"/>
              <a:t>&lt;pie de página&gt;</a:t>
            </a:r>
            <a:endParaRPr lang="es-ES">
              <a:solidFill>
                <a:srgbClr val="000000"/>
              </a:solidFill>
              <a:latin typeface="Times New Roman"/>
            </a:endParaRPr>
          </a:p>
        </p:txBody>
      </p:sp>
      <p:sp>
        <p:nvSpPr>
          <p:cNvPr id="19" name="PlaceHolder 5"/>
          <p:cNvSpPr>
            <a:spLocks noGrp="1"/>
          </p:cNvSpPr>
          <p:nvPr>
            <p:ph type="sldNum" idx="12"/>
          </p:nvPr>
        </p:nvSpPr>
        <p:spPr>
          <a:xfrm>
            <a:off x="4843589" y="9181388"/>
            <a:ext cx="1542790" cy="526995"/>
          </a:xfrm>
          <a:prstGeom prst="rect">
            <a:avLst/>
          </a:prstGeom>
          <a:noFill/>
          <a:ln w="0">
            <a:noFill/>
          </a:ln>
        </p:spPr>
        <p:txBody>
          <a:bodyPr lIns="91440" tIns="45720" rIns="91440" bIns="45720" anchor="ctr">
            <a:noAutofit/>
          </a:bodyPr>
          <a:lstStyle>
            <a:lvl1pPr indent="0" algn="r" defTabSz="472905">
              <a:lnSpc>
                <a:spcPct val="100000"/>
              </a:lnSpc>
              <a:buNone/>
              <a:defRPr lang="es-ES" sz="897" b="0" u="none" strike="noStrike">
                <a:solidFill>
                  <a:schemeClr val="dk1">
                    <a:tint val="75000"/>
                  </a:schemeClr>
                </a:solidFill>
                <a:effectLst/>
                <a:uFillTx/>
                <a:latin typeface="Calibri"/>
              </a:defRPr>
            </a:lvl1pPr>
          </a:lstStyle>
          <a:p>
            <a:fld id="{CCE1C300-7CC6-4DC8-AB92-41D472E461F9}" type="slidenum">
              <a:rPr lang="es-ES" smtClean="0"/>
              <a:pPr/>
              <a:t>‹Nº›</a:t>
            </a:fld>
            <a:endParaRPr lang="es-ES">
              <a:solidFill>
                <a:srgbClr val="000000"/>
              </a:solidFill>
              <a:latin typeface="Times New Roman"/>
            </a:endParaRPr>
          </a:p>
        </p:txBody>
      </p:sp>
    </p:spTree>
    <p:extLst>
      <p:ext uri="{BB962C8B-B14F-4D97-AF65-F5344CB8AC3E}">
        <p14:creationId xmlns:p14="http://schemas.microsoft.com/office/powerpoint/2010/main" val="255506889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Encabezado de sección">
    <p:bg>
      <p:bgPr>
        <a:solidFill>
          <a:srgbClr val="FFFFFF"/>
        </a:solidFill>
        <a:effectLst/>
      </p:bgPr>
    </p:bg>
    <p:spTree>
      <p:nvGrpSpPr>
        <p:cNvPr id="1" name=""/>
        <p:cNvGrpSpPr/>
        <p:nvPr/>
      </p:nvGrpSpPr>
      <p:grpSpPr>
        <a:xfrm>
          <a:off x="0" y="0"/>
          <a:ext cx="0" cy="0"/>
          <a:chOff x="0" y="0"/>
          <a:chExt cx="0" cy="0"/>
        </a:xfrm>
      </p:grpSpPr>
      <p:sp>
        <p:nvSpPr>
          <p:cNvPr id="20" name="PlaceHolder 1"/>
          <p:cNvSpPr>
            <a:spLocks noGrp="1"/>
          </p:cNvSpPr>
          <p:nvPr>
            <p:ph type="title"/>
          </p:nvPr>
        </p:nvSpPr>
        <p:spPr>
          <a:xfrm>
            <a:off x="467997" y="2469539"/>
            <a:ext cx="5914789" cy="4120234"/>
          </a:xfrm>
          <a:prstGeom prst="rect">
            <a:avLst/>
          </a:prstGeom>
          <a:noFill/>
          <a:ln w="0">
            <a:noFill/>
          </a:ln>
        </p:spPr>
        <p:txBody>
          <a:bodyPr lIns="91440" tIns="45720" rIns="91440" bIns="45720" anchor="b">
            <a:noAutofit/>
          </a:bodyPr>
          <a:lstStyle>
            <a:lvl1pPr indent="0" defTabSz="685843">
              <a:lnSpc>
                <a:spcPct val="90000"/>
              </a:lnSpc>
              <a:buNone/>
              <a:defRPr/>
            </a:lvl1pPr>
          </a:lstStyle>
          <a:p>
            <a:pPr indent="0" defTabSz="756000">
              <a:lnSpc>
                <a:spcPct val="90000"/>
              </a:lnSpc>
              <a:buNone/>
            </a:pPr>
            <a:r>
              <a:rPr lang="es-ES" sz="4500" b="0" u="none" strike="noStrike">
                <a:solidFill>
                  <a:schemeClr val="dk1"/>
                </a:solidFill>
                <a:effectLst/>
                <a:uFillTx/>
                <a:latin typeface="Calibri Light"/>
              </a:rPr>
              <a:t>Haga clic para modificar el estilo de título del patrón</a:t>
            </a:r>
            <a:endParaRPr lang="en-US" sz="4500" b="0" u="none" strike="noStrike">
              <a:solidFill>
                <a:schemeClr val="dk1"/>
              </a:solidFill>
              <a:effectLst/>
              <a:uFillTx/>
              <a:latin typeface="Calibri"/>
            </a:endParaRPr>
          </a:p>
        </p:txBody>
      </p:sp>
      <p:sp>
        <p:nvSpPr>
          <p:cNvPr id="21" name="PlaceHolder 2"/>
          <p:cNvSpPr>
            <a:spLocks noGrp="1"/>
          </p:cNvSpPr>
          <p:nvPr>
            <p:ph type="body"/>
          </p:nvPr>
        </p:nvSpPr>
        <p:spPr>
          <a:xfrm>
            <a:off x="467997" y="6629131"/>
            <a:ext cx="5914789" cy="2166684"/>
          </a:xfrm>
          <a:prstGeom prst="rect">
            <a:avLst/>
          </a:prstGeom>
          <a:noFill/>
          <a:ln w="0">
            <a:noFill/>
          </a:ln>
        </p:spPr>
        <p:txBody>
          <a:bodyPr lIns="91440" tIns="45720" rIns="91440" bIns="45720" anchor="t">
            <a:noAutofit/>
          </a:bodyPr>
          <a:lstStyle>
            <a:lvl1pPr indent="0" defTabSz="685843">
              <a:lnSpc>
                <a:spcPct val="90000"/>
              </a:lnSpc>
              <a:spcBef>
                <a:spcPts val="751"/>
              </a:spcBef>
              <a:buNone/>
              <a:tabLst>
                <a:tab pos="0" algn="l"/>
              </a:tabLst>
              <a:defRPr/>
            </a:lvl1pPr>
          </a:lstStyle>
          <a:p>
            <a:pPr indent="0" defTabSz="756000">
              <a:lnSpc>
                <a:spcPct val="90000"/>
              </a:lnSpc>
              <a:spcBef>
                <a:spcPts val="828"/>
              </a:spcBef>
              <a:buNone/>
              <a:tabLst>
                <a:tab pos="0" algn="l"/>
              </a:tabLst>
            </a:pPr>
            <a:r>
              <a:rPr lang="es-ES" sz="1795" b="0" u="none" strike="noStrike">
                <a:solidFill>
                  <a:schemeClr val="dk1"/>
                </a:solidFill>
                <a:effectLst/>
                <a:uFillTx/>
                <a:latin typeface="Calibri"/>
              </a:rPr>
              <a:t>Haga clic para modificar los estilos de texto del patrón</a:t>
            </a:r>
            <a:endParaRPr lang="en-US" sz="1795" b="0" u="none" strike="noStrike">
              <a:solidFill>
                <a:schemeClr val="dk1"/>
              </a:solidFill>
              <a:effectLst/>
              <a:uFillTx/>
              <a:latin typeface="Calibri"/>
            </a:endParaRPr>
          </a:p>
        </p:txBody>
      </p:sp>
      <p:sp>
        <p:nvSpPr>
          <p:cNvPr id="22" name="PlaceHolder 3"/>
          <p:cNvSpPr>
            <a:spLocks noGrp="1"/>
          </p:cNvSpPr>
          <p:nvPr>
            <p:ph type="dt" idx="13"/>
          </p:nvPr>
        </p:nvSpPr>
        <p:spPr>
          <a:xfrm>
            <a:off x="471589" y="9181388"/>
            <a:ext cx="1542790" cy="526995"/>
          </a:xfrm>
          <a:prstGeom prst="rect">
            <a:avLst/>
          </a:prstGeom>
          <a:noFill/>
          <a:ln w="0">
            <a:noFill/>
          </a:ln>
        </p:spPr>
        <p:txBody>
          <a:bodyPr lIns="91440" tIns="45720" rIns="91440" bIns="45720" anchor="ctr">
            <a:noAutofit/>
          </a:bodyPr>
          <a:lstStyle>
            <a:lvl1pPr indent="0" defTabSz="472905">
              <a:lnSpc>
                <a:spcPct val="100000"/>
              </a:lnSpc>
              <a:buNone/>
              <a:defRPr lang="es-ES" sz="897" b="0" u="none" strike="noStrike">
                <a:solidFill>
                  <a:schemeClr val="dk1">
                    <a:tint val="75000"/>
                  </a:schemeClr>
                </a:solidFill>
                <a:effectLst/>
                <a:uFillTx/>
                <a:latin typeface="Calibri"/>
              </a:defRPr>
            </a:lvl1pPr>
          </a:lstStyle>
          <a:p>
            <a:r>
              <a:rPr lang="es-ES"/>
              <a:t>&lt;fecha/hora&gt;</a:t>
            </a:r>
            <a:endParaRPr lang="es-ES">
              <a:solidFill>
                <a:srgbClr val="000000"/>
              </a:solidFill>
              <a:latin typeface="Times New Roman"/>
            </a:endParaRPr>
          </a:p>
        </p:txBody>
      </p:sp>
      <p:sp>
        <p:nvSpPr>
          <p:cNvPr id="23" name="PlaceHolder 4"/>
          <p:cNvSpPr>
            <a:spLocks noGrp="1"/>
          </p:cNvSpPr>
          <p:nvPr>
            <p:ph type="ftr" idx="14"/>
          </p:nvPr>
        </p:nvSpPr>
        <p:spPr>
          <a:xfrm>
            <a:off x="2271728" y="9181388"/>
            <a:ext cx="2314185" cy="526995"/>
          </a:xfrm>
          <a:prstGeom prst="rect">
            <a:avLst/>
          </a:prstGeom>
          <a:noFill/>
          <a:ln w="0">
            <a:noFill/>
          </a:ln>
        </p:spPr>
        <p:txBody>
          <a:bodyPr lIns="91440" tIns="45720" rIns="91440" bIns="45720" anchor="ctr">
            <a:noAutofit/>
          </a:bodyPr>
          <a:lstStyle>
            <a:lvl1pPr indent="0" algn="ctr" defTabSz="472905">
              <a:lnSpc>
                <a:spcPct val="100000"/>
              </a:lnSpc>
              <a:buNone/>
              <a:defRPr lang="es-ES" sz="897" b="0" u="none" strike="noStrike">
                <a:solidFill>
                  <a:schemeClr val="dk1">
                    <a:tint val="75000"/>
                  </a:schemeClr>
                </a:solidFill>
                <a:effectLst/>
                <a:uFillTx/>
                <a:latin typeface="Calibri"/>
              </a:defRPr>
            </a:lvl1pPr>
          </a:lstStyle>
          <a:p>
            <a:r>
              <a:rPr lang="es-ES"/>
              <a:t>&lt;pie de página&gt;</a:t>
            </a:r>
            <a:endParaRPr lang="es-ES">
              <a:solidFill>
                <a:srgbClr val="000000"/>
              </a:solidFill>
              <a:latin typeface="Times New Roman"/>
            </a:endParaRPr>
          </a:p>
        </p:txBody>
      </p:sp>
      <p:sp>
        <p:nvSpPr>
          <p:cNvPr id="24" name="PlaceHolder 5"/>
          <p:cNvSpPr>
            <a:spLocks noGrp="1"/>
          </p:cNvSpPr>
          <p:nvPr>
            <p:ph type="sldNum" idx="15"/>
          </p:nvPr>
        </p:nvSpPr>
        <p:spPr>
          <a:xfrm>
            <a:off x="4843589" y="9181388"/>
            <a:ext cx="1542790" cy="526995"/>
          </a:xfrm>
          <a:prstGeom prst="rect">
            <a:avLst/>
          </a:prstGeom>
          <a:noFill/>
          <a:ln w="0">
            <a:noFill/>
          </a:ln>
        </p:spPr>
        <p:txBody>
          <a:bodyPr lIns="91440" tIns="45720" rIns="91440" bIns="45720" anchor="ctr">
            <a:noAutofit/>
          </a:bodyPr>
          <a:lstStyle>
            <a:lvl1pPr indent="0" algn="r" defTabSz="472905">
              <a:lnSpc>
                <a:spcPct val="100000"/>
              </a:lnSpc>
              <a:buNone/>
              <a:defRPr lang="es-ES" sz="897" b="0" u="none" strike="noStrike">
                <a:solidFill>
                  <a:schemeClr val="dk1">
                    <a:tint val="75000"/>
                  </a:schemeClr>
                </a:solidFill>
                <a:effectLst/>
                <a:uFillTx/>
                <a:latin typeface="Calibri"/>
              </a:defRPr>
            </a:lvl1pPr>
          </a:lstStyle>
          <a:p>
            <a:fld id="{568C8DBF-06FB-4157-8B7B-C3E6FC8D8FBB}" type="slidenum">
              <a:rPr lang="es-ES" smtClean="0"/>
              <a:pPr/>
              <a:t>‹Nº›</a:t>
            </a:fld>
            <a:endParaRPr lang="es-ES">
              <a:solidFill>
                <a:srgbClr val="000000"/>
              </a:solidFill>
              <a:latin typeface="Times New Roman"/>
            </a:endParaRPr>
          </a:p>
        </p:txBody>
      </p:sp>
    </p:spTree>
    <p:extLst>
      <p:ext uri="{BB962C8B-B14F-4D97-AF65-F5344CB8AC3E}">
        <p14:creationId xmlns:p14="http://schemas.microsoft.com/office/powerpoint/2010/main" val="260695680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Dos objetos">
    <p:bg>
      <p:bgPr>
        <a:solidFill>
          <a:srgbClr val="FFFFFF"/>
        </a:solidFill>
        <a:effectLst/>
      </p:bgPr>
    </p:bg>
    <p:spTree>
      <p:nvGrpSpPr>
        <p:cNvPr id="1" name=""/>
        <p:cNvGrpSpPr/>
        <p:nvPr/>
      </p:nvGrpSpPr>
      <p:grpSpPr>
        <a:xfrm>
          <a:off x="0" y="0"/>
          <a:ext cx="0" cy="0"/>
          <a:chOff x="0" y="0"/>
          <a:chExt cx="0" cy="0"/>
        </a:xfrm>
      </p:grpSpPr>
      <p:sp>
        <p:nvSpPr>
          <p:cNvPr id="25" name="PlaceHolder 1"/>
          <p:cNvSpPr>
            <a:spLocks noGrp="1"/>
          </p:cNvSpPr>
          <p:nvPr>
            <p:ph type="title"/>
          </p:nvPr>
        </p:nvSpPr>
        <p:spPr>
          <a:xfrm>
            <a:off x="471590" y="527329"/>
            <a:ext cx="5914789" cy="1914526"/>
          </a:xfrm>
          <a:prstGeom prst="rect">
            <a:avLst/>
          </a:prstGeom>
          <a:noFill/>
          <a:ln w="0">
            <a:noFill/>
          </a:ln>
        </p:spPr>
        <p:txBody>
          <a:bodyPr lIns="91440" tIns="45720" rIns="91440" bIns="45720" anchor="ctr">
            <a:noAutofit/>
          </a:bodyPr>
          <a:lstStyle>
            <a:lvl1pPr indent="0" defTabSz="685843">
              <a:lnSpc>
                <a:spcPct val="90000"/>
              </a:lnSpc>
              <a:buNone/>
              <a:defRPr/>
            </a:lvl1pPr>
          </a:lstStyle>
          <a:p>
            <a:pPr indent="0" defTabSz="756000">
              <a:lnSpc>
                <a:spcPct val="90000"/>
              </a:lnSpc>
              <a:buNone/>
            </a:pPr>
            <a:r>
              <a:rPr lang="es-ES" sz="3293" b="0" u="none" strike="noStrike">
                <a:solidFill>
                  <a:schemeClr val="dk1"/>
                </a:solidFill>
                <a:effectLst/>
                <a:uFillTx/>
                <a:latin typeface="Calibri Light"/>
              </a:rPr>
              <a:t>Haga clic para modificar el estilo de título del patrón</a:t>
            </a:r>
            <a:endParaRPr lang="en-US" sz="3293" b="0" u="none" strike="noStrike">
              <a:solidFill>
                <a:schemeClr val="dk1"/>
              </a:solidFill>
              <a:effectLst/>
              <a:uFillTx/>
              <a:latin typeface="Calibri"/>
            </a:endParaRPr>
          </a:p>
        </p:txBody>
      </p:sp>
      <p:sp>
        <p:nvSpPr>
          <p:cNvPr id="26" name="PlaceHolder 2"/>
          <p:cNvSpPr>
            <a:spLocks noGrp="1"/>
          </p:cNvSpPr>
          <p:nvPr>
            <p:ph type="body"/>
          </p:nvPr>
        </p:nvSpPr>
        <p:spPr>
          <a:xfrm>
            <a:off x="471589" y="2636976"/>
            <a:ext cx="2914449" cy="6284917"/>
          </a:xfrm>
          <a:prstGeom prst="rect">
            <a:avLst/>
          </a:prstGeom>
          <a:noFill/>
          <a:ln w="0">
            <a:noFill/>
          </a:ln>
        </p:spPr>
        <p:txBody>
          <a:bodyPr lIns="91440" tIns="45720" rIns="91440" bIns="45720" anchor="t">
            <a:noAutofit/>
          </a:bodyPr>
          <a:lstStyle>
            <a:lvl1pPr marL="171461" indent="-171461" defTabSz="685843">
              <a:lnSpc>
                <a:spcPct val="90000"/>
              </a:lnSpc>
              <a:spcBef>
                <a:spcPts val="751"/>
              </a:spcBef>
              <a:buClr>
                <a:srgbClr val="000000"/>
              </a:buClr>
              <a:buFont typeface="Arial"/>
              <a:buChar char="•"/>
              <a:defRPr/>
            </a:lvl1pPr>
          </a:lstStyle>
          <a:p>
            <a:pPr marL="189000" indent="-189000" defTabSz="756000">
              <a:lnSpc>
                <a:spcPct val="90000"/>
              </a:lnSpc>
              <a:spcBef>
                <a:spcPts val="828"/>
              </a:spcBef>
              <a:buClr>
                <a:srgbClr val="000000"/>
              </a:buClr>
              <a:buFont typeface="Arial"/>
              <a:buChar char="•"/>
            </a:pPr>
            <a:r>
              <a:rPr lang="es-ES" sz="2105" b="0" u="none" strike="noStrike">
                <a:solidFill>
                  <a:schemeClr val="dk1"/>
                </a:solidFill>
                <a:effectLst/>
                <a:uFillTx/>
                <a:latin typeface="Calibri"/>
              </a:rPr>
              <a:t>Haga clic para modificar los estilos de texto del patrón</a:t>
            </a:r>
            <a:endParaRPr lang="en-US" sz="2105" b="0" u="none" strike="noStrike">
              <a:solidFill>
                <a:schemeClr val="dk1"/>
              </a:solidFill>
              <a:effectLst/>
              <a:uFillTx/>
              <a:latin typeface="Calibri"/>
            </a:endParaRPr>
          </a:p>
          <a:p>
            <a:pPr marL="514382" lvl="1" indent="-171461" defTabSz="685843">
              <a:lnSpc>
                <a:spcPct val="90000"/>
              </a:lnSpc>
              <a:spcBef>
                <a:spcPts val="376"/>
              </a:spcBef>
              <a:buClr>
                <a:srgbClr val="000000"/>
              </a:buClr>
              <a:buFont typeface="Arial"/>
              <a:buChar char="•"/>
            </a:pPr>
            <a:r>
              <a:rPr lang="es-ES" sz="1795" b="0" u="none" strike="noStrike">
                <a:solidFill>
                  <a:schemeClr val="dk1"/>
                </a:solidFill>
                <a:effectLst/>
                <a:uFillTx/>
                <a:latin typeface="Calibri"/>
              </a:rPr>
              <a:t>Segundo nivel</a:t>
            </a:r>
            <a:endParaRPr lang="en-US" sz="1795" b="0" u="none" strike="noStrike">
              <a:solidFill>
                <a:schemeClr val="dk1"/>
              </a:solidFill>
              <a:effectLst/>
              <a:uFillTx/>
              <a:latin typeface="Calibri"/>
            </a:endParaRPr>
          </a:p>
          <a:p>
            <a:pPr marL="857304" lvl="2" indent="-171461" defTabSz="685843">
              <a:lnSpc>
                <a:spcPct val="90000"/>
              </a:lnSpc>
              <a:spcBef>
                <a:spcPts val="376"/>
              </a:spcBef>
              <a:buClr>
                <a:srgbClr val="000000"/>
              </a:buClr>
              <a:buFont typeface="Arial"/>
              <a:buChar char="•"/>
            </a:pPr>
            <a:r>
              <a:rPr lang="es-ES" sz="1506" b="0" u="none" strike="noStrike">
                <a:solidFill>
                  <a:schemeClr val="dk1"/>
                </a:solidFill>
                <a:effectLst/>
                <a:uFillTx/>
                <a:latin typeface="Calibri"/>
              </a:rPr>
              <a:t>Tercer nivel</a:t>
            </a:r>
            <a:endParaRPr lang="en-US" sz="1506" b="0" u="none" strike="noStrike">
              <a:solidFill>
                <a:schemeClr val="dk1"/>
              </a:solidFill>
              <a:effectLst/>
              <a:uFillTx/>
              <a:latin typeface="Calibri"/>
            </a:endParaRPr>
          </a:p>
          <a:p>
            <a:pPr marL="1200226" lvl="3" indent="-171461" defTabSz="685843">
              <a:lnSpc>
                <a:spcPct val="90000"/>
              </a:lnSpc>
              <a:spcBef>
                <a:spcPts val="376"/>
              </a:spcBef>
              <a:buClr>
                <a:srgbClr val="000000"/>
              </a:buClr>
              <a:buFont typeface="Arial"/>
              <a:buChar char="•"/>
            </a:pPr>
            <a:r>
              <a:rPr lang="es-ES" sz="1352" b="0" u="none" strike="noStrike">
                <a:solidFill>
                  <a:schemeClr val="dk1"/>
                </a:solidFill>
                <a:effectLst/>
                <a:uFillTx/>
                <a:latin typeface="Calibri"/>
              </a:rPr>
              <a:t>Cuarto nivel</a:t>
            </a:r>
            <a:endParaRPr lang="en-US" sz="1352" b="0" u="none" strike="noStrike">
              <a:solidFill>
                <a:schemeClr val="dk1"/>
              </a:solidFill>
              <a:effectLst/>
              <a:uFillTx/>
              <a:latin typeface="Calibri"/>
            </a:endParaRPr>
          </a:p>
          <a:p>
            <a:pPr marL="1543147" lvl="4" indent="-171461" defTabSz="685843">
              <a:lnSpc>
                <a:spcPct val="90000"/>
              </a:lnSpc>
              <a:spcBef>
                <a:spcPts val="376"/>
              </a:spcBef>
              <a:buClr>
                <a:srgbClr val="000000"/>
              </a:buClr>
              <a:buFont typeface="Arial"/>
              <a:buChar char="•"/>
            </a:pPr>
            <a:r>
              <a:rPr lang="es-ES" sz="1352" b="0" u="none" strike="noStrike">
                <a:solidFill>
                  <a:schemeClr val="dk1"/>
                </a:solidFill>
                <a:effectLst/>
                <a:uFillTx/>
                <a:latin typeface="Calibri"/>
              </a:rPr>
              <a:t>Quinto nivel</a:t>
            </a:r>
            <a:endParaRPr lang="en-US" sz="1352" b="0" u="none" strike="noStrike">
              <a:solidFill>
                <a:schemeClr val="dk1"/>
              </a:solidFill>
              <a:effectLst/>
              <a:uFillTx/>
              <a:latin typeface="Calibri"/>
            </a:endParaRPr>
          </a:p>
        </p:txBody>
      </p:sp>
      <p:sp>
        <p:nvSpPr>
          <p:cNvPr id="27" name="PlaceHolder 3"/>
          <p:cNvSpPr>
            <a:spLocks noGrp="1"/>
          </p:cNvSpPr>
          <p:nvPr>
            <p:ph type="body"/>
          </p:nvPr>
        </p:nvSpPr>
        <p:spPr>
          <a:xfrm>
            <a:off x="3471930" y="2636976"/>
            <a:ext cx="2914449" cy="6284917"/>
          </a:xfrm>
          <a:prstGeom prst="rect">
            <a:avLst/>
          </a:prstGeom>
          <a:noFill/>
          <a:ln w="0">
            <a:noFill/>
          </a:ln>
        </p:spPr>
        <p:txBody>
          <a:bodyPr lIns="91440" tIns="45720" rIns="91440" bIns="45720" anchor="t">
            <a:noAutofit/>
          </a:bodyPr>
          <a:lstStyle>
            <a:lvl1pPr marL="171461" indent="-171461" defTabSz="685843">
              <a:lnSpc>
                <a:spcPct val="90000"/>
              </a:lnSpc>
              <a:spcBef>
                <a:spcPts val="751"/>
              </a:spcBef>
              <a:buClr>
                <a:srgbClr val="000000"/>
              </a:buClr>
              <a:buFont typeface="Arial"/>
              <a:buChar char="•"/>
              <a:defRPr/>
            </a:lvl1pPr>
          </a:lstStyle>
          <a:p>
            <a:pPr marL="189000" indent="-189000" defTabSz="756000">
              <a:lnSpc>
                <a:spcPct val="90000"/>
              </a:lnSpc>
              <a:spcBef>
                <a:spcPts val="828"/>
              </a:spcBef>
              <a:buClr>
                <a:srgbClr val="000000"/>
              </a:buClr>
              <a:buFont typeface="Arial"/>
              <a:buChar char="•"/>
            </a:pPr>
            <a:r>
              <a:rPr lang="es-ES" sz="2105" b="0" u="none" strike="noStrike">
                <a:solidFill>
                  <a:schemeClr val="dk1"/>
                </a:solidFill>
                <a:effectLst/>
                <a:uFillTx/>
                <a:latin typeface="Calibri"/>
              </a:rPr>
              <a:t>Haga clic para modificar los estilos de texto del patrón</a:t>
            </a:r>
            <a:endParaRPr lang="en-US" sz="2105" b="0" u="none" strike="noStrike">
              <a:solidFill>
                <a:schemeClr val="dk1"/>
              </a:solidFill>
              <a:effectLst/>
              <a:uFillTx/>
              <a:latin typeface="Calibri"/>
            </a:endParaRPr>
          </a:p>
          <a:p>
            <a:pPr marL="514382" lvl="1" indent="-171461" defTabSz="685843">
              <a:lnSpc>
                <a:spcPct val="90000"/>
              </a:lnSpc>
              <a:spcBef>
                <a:spcPts val="376"/>
              </a:spcBef>
              <a:buClr>
                <a:srgbClr val="000000"/>
              </a:buClr>
              <a:buFont typeface="Arial"/>
              <a:buChar char="•"/>
            </a:pPr>
            <a:r>
              <a:rPr lang="es-ES" sz="1795" b="0" u="none" strike="noStrike">
                <a:solidFill>
                  <a:schemeClr val="dk1"/>
                </a:solidFill>
                <a:effectLst/>
                <a:uFillTx/>
                <a:latin typeface="Calibri"/>
              </a:rPr>
              <a:t>Segundo nivel</a:t>
            </a:r>
            <a:endParaRPr lang="en-US" sz="1795" b="0" u="none" strike="noStrike">
              <a:solidFill>
                <a:schemeClr val="dk1"/>
              </a:solidFill>
              <a:effectLst/>
              <a:uFillTx/>
              <a:latin typeface="Calibri"/>
            </a:endParaRPr>
          </a:p>
          <a:p>
            <a:pPr marL="857304" lvl="2" indent="-171461" defTabSz="685843">
              <a:lnSpc>
                <a:spcPct val="90000"/>
              </a:lnSpc>
              <a:spcBef>
                <a:spcPts val="376"/>
              </a:spcBef>
              <a:buClr>
                <a:srgbClr val="000000"/>
              </a:buClr>
              <a:buFont typeface="Arial"/>
              <a:buChar char="•"/>
            </a:pPr>
            <a:r>
              <a:rPr lang="es-ES" sz="1506" b="0" u="none" strike="noStrike">
                <a:solidFill>
                  <a:schemeClr val="dk1"/>
                </a:solidFill>
                <a:effectLst/>
                <a:uFillTx/>
                <a:latin typeface="Calibri"/>
              </a:rPr>
              <a:t>Tercer nivel</a:t>
            </a:r>
            <a:endParaRPr lang="en-US" sz="1506" b="0" u="none" strike="noStrike">
              <a:solidFill>
                <a:schemeClr val="dk1"/>
              </a:solidFill>
              <a:effectLst/>
              <a:uFillTx/>
              <a:latin typeface="Calibri"/>
            </a:endParaRPr>
          </a:p>
          <a:p>
            <a:pPr marL="1200226" lvl="3" indent="-171461" defTabSz="685843">
              <a:lnSpc>
                <a:spcPct val="90000"/>
              </a:lnSpc>
              <a:spcBef>
                <a:spcPts val="376"/>
              </a:spcBef>
              <a:buClr>
                <a:srgbClr val="000000"/>
              </a:buClr>
              <a:buFont typeface="Arial"/>
              <a:buChar char="•"/>
            </a:pPr>
            <a:r>
              <a:rPr lang="es-ES" sz="1352" b="0" u="none" strike="noStrike">
                <a:solidFill>
                  <a:schemeClr val="dk1"/>
                </a:solidFill>
                <a:effectLst/>
                <a:uFillTx/>
                <a:latin typeface="Calibri"/>
              </a:rPr>
              <a:t>Cuarto nivel</a:t>
            </a:r>
            <a:endParaRPr lang="en-US" sz="1352" b="0" u="none" strike="noStrike">
              <a:solidFill>
                <a:schemeClr val="dk1"/>
              </a:solidFill>
              <a:effectLst/>
              <a:uFillTx/>
              <a:latin typeface="Calibri"/>
            </a:endParaRPr>
          </a:p>
          <a:p>
            <a:pPr marL="1543147" lvl="4" indent="-171461" defTabSz="685843">
              <a:lnSpc>
                <a:spcPct val="90000"/>
              </a:lnSpc>
              <a:spcBef>
                <a:spcPts val="376"/>
              </a:spcBef>
              <a:buClr>
                <a:srgbClr val="000000"/>
              </a:buClr>
              <a:buFont typeface="Arial"/>
              <a:buChar char="•"/>
            </a:pPr>
            <a:r>
              <a:rPr lang="es-ES" sz="1352" b="0" u="none" strike="noStrike">
                <a:solidFill>
                  <a:schemeClr val="dk1"/>
                </a:solidFill>
                <a:effectLst/>
                <a:uFillTx/>
                <a:latin typeface="Calibri"/>
              </a:rPr>
              <a:t>Quinto nivel</a:t>
            </a:r>
            <a:endParaRPr lang="en-US" sz="1352" b="0" u="none" strike="noStrike">
              <a:solidFill>
                <a:schemeClr val="dk1"/>
              </a:solidFill>
              <a:effectLst/>
              <a:uFillTx/>
              <a:latin typeface="Calibri"/>
            </a:endParaRPr>
          </a:p>
        </p:txBody>
      </p:sp>
      <p:sp>
        <p:nvSpPr>
          <p:cNvPr id="28" name="PlaceHolder 4"/>
          <p:cNvSpPr>
            <a:spLocks noGrp="1"/>
          </p:cNvSpPr>
          <p:nvPr>
            <p:ph type="dt" idx="16"/>
          </p:nvPr>
        </p:nvSpPr>
        <p:spPr>
          <a:xfrm>
            <a:off x="471589" y="9181388"/>
            <a:ext cx="1542790" cy="526995"/>
          </a:xfrm>
          <a:prstGeom prst="rect">
            <a:avLst/>
          </a:prstGeom>
          <a:noFill/>
          <a:ln w="0">
            <a:noFill/>
          </a:ln>
        </p:spPr>
        <p:txBody>
          <a:bodyPr lIns="91440" tIns="45720" rIns="91440" bIns="45720" anchor="ctr">
            <a:noAutofit/>
          </a:bodyPr>
          <a:lstStyle>
            <a:lvl1pPr indent="0" defTabSz="472905">
              <a:lnSpc>
                <a:spcPct val="100000"/>
              </a:lnSpc>
              <a:buNone/>
              <a:defRPr lang="es-ES" sz="897" b="0" u="none" strike="noStrike">
                <a:solidFill>
                  <a:schemeClr val="dk1">
                    <a:tint val="75000"/>
                  </a:schemeClr>
                </a:solidFill>
                <a:effectLst/>
                <a:uFillTx/>
                <a:latin typeface="Calibri"/>
              </a:defRPr>
            </a:lvl1pPr>
          </a:lstStyle>
          <a:p>
            <a:r>
              <a:rPr lang="es-ES"/>
              <a:t>&lt;fecha/hora&gt;</a:t>
            </a:r>
            <a:endParaRPr lang="es-ES">
              <a:solidFill>
                <a:srgbClr val="000000"/>
              </a:solidFill>
              <a:latin typeface="Times New Roman"/>
            </a:endParaRPr>
          </a:p>
        </p:txBody>
      </p:sp>
      <p:sp>
        <p:nvSpPr>
          <p:cNvPr id="29" name="PlaceHolder 5"/>
          <p:cNvSpPr>
            <a:spLocks noGrp="1"/>
          </p:cNvSpPr>
          <p:nvPr>
            <p:ph type="ftr" idx="17"/>
          </p:nvPr>
        </p:nvSpPr>
        <p:spPr>
          <a:xfrm>
            <a:off x="2271728" y="9181388"/>
            <a:ext cx="2314185" cy="526995"/>
          </a:xfrm>
          <a:prstGeom prst="rect">
            <a:avLst/>
          </a:prstGeom>
          <a:noFill/>
          <a:ln w="0">
            <a:noFill/>
          </a:ln>
        </p:spPr>
        <p:txBody>
          <a:bodyPr lIns="91440" tIns="45720" rIns="91440" bIns="45720" anchor="ctr">
            <a:noAutofit/>
          </a:bodyPr>
          <a:lstStyle>
            <a:lvl1pPr indent="0" algn="ctr" defTabSz="472905">
              <a:lnSpc>
                <a:spcPct val="100000"/>
              </a:lnSpc>
              <a:buNone/>
              <a:defRPr lang="es-ES" sz="897" b="0" u="none" strike="noStrike">
                <a:solidFill>
                  <a:schemeClr val="dk1">
                    <a:tint val="75000"/>
                  </a:schemeClr>
                </a:solidFill>
                <a:effectLst/>
                <a:uFillTx/>
                <a:latin typeface="Calibri"/>
              </a:defRPr>
            </a:lvl1pPr>
          </a:lstStyle>
          <a:p>
            <a:r>
              <a:rPr lang="es-ES"/>
              <a:t>&lt;pie de página&gt;</a:t>
            </a:r>
            <a:endParaRPr lang="es-ES">
              <a:solidFill>
                <a:srgbClr val="000000"/>
              </a:solidFill>
              <a:latin typeface="Times New Roman"/>
            </a:endParaRPr>
          </a:p>
        </p:txBody>
      </p:sp>
      <p:sp>
        <p:nvSpPr>
          <p:cNvPr id="30" name="PlaceHolder 6"/>
          <p:cNvSpPr>
            <a:spLocks noGrp="1"/>
          </p:cNvSpPr>
          <p:nvPr>
            <p:ph type="sldNum" idx="18"/>
          </p:nvPr>
        </p:nvSpPr>
        <p:spPr>
          <a:xfrm>
            <a:off x="4843589" y="9181388"/>
            <a:ext cx="1542790" cy="526995"/>
          </a:xfrm>
          <a:prstGeom prst="rect">
            <a:avLst/>
          </a:prstGeom>
          <a:noFill/>
          <a:ln w="0">
            <a:noFill/>
          </a:ln>
        </p:spPr>
        <p:txBody>
          <a:bodyPr lIns="91440" tIns="45720" rIns="91440" bIns="45720" anchor="ctr">
            <a:noAutofit/>
          </a:bodyPr>
          <a:lstStyle>
            <a:lvl1pPr indent="0" algn="r" defTabSz="472905">
              <a:lnSpc>
                <a:spcPct val="100000"/>
              </a:lnSpc>
              <a:buNone/>
              <a:defRPr lang="es-ES" sz="897" b="0" u="none" strike="noStrike">
                <a:solidFill>
                  <a:schemeClr val="dk1">
                    <a:tint val="75000"/>
                  </a:schemeClr>
                </a:solidFill>
                <a:effectLst/>
                <a:uFillTx/>
                <a:latin typeface="Calibri"/>
              </a:defRPr>
            </a:lvl1pPr>
          </a:lstStyle>
          <a:p>
            <a:fld id="{8B7D49F2-543E-4AE1-9448-98B27C06BB70}" type="slidenum">
              <a:rPr lang="es-ES" smtClean="0"/>
              <a:pPr/>
              <a:t>‹Nº›</a:t>
            </a:fld>
            <a:endParaRPr lang="es-ES">
              <a:solidFill>
                <a:srgbClr val="000000"/>
              </a:solidFill>
              <a:latin typeface="Times New Roman"/>
            </a:endParaRPr>
          </a:p>
        </p:txBody>
      </p:sp>
    </p:spTree>
    <p:extLst>
      <p:ext uri="{BB962C8B-B14F-4D97-AF65-F5344CB8AC3E}">
        <p14:creationId xmlns:p14="http://schemas.microsoft.com/office/powerpoint/2010/main" val="68732977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Comparación">
    <p:bg>
      <p:bgPr>
        <a:solidFill>
          <a:srgbClr val="FFFFFF"/>
        </a:solidFill>
        <a:effectLst/>
      </p:bgPr>
    </p:bg>
    <p:spTree>
      <p:nvGrpSpPr>
        <p:cNvPr id="1" name=""/>
        <p:cNvGrpSpPr/>
        <p:nvPr/>
      </p:nvGrpSpPr>
      <p:grpSpPr>
        <a:xfrm>
          <a:off x="0" y="0"/>
          <a:ext cx="0" cy="0"/>
          <a:chOff x="0" y="0"/>
          <a:chExt cx="0" cy="0"/>
        </a:xfrm>
      </p:grpSpPr>
      <p:sp>
        <p:nvSpPr>
          <p:cNvPr id="31" name="PlaceHolder 1"/>
          <p:cNvSpPr>
            <a:spLocks noGrp="1"/>
          </p:cNvSpPr>
          <p:nvPr>
            <p:ph type="title"/>
          </p:nvPr>
        </p:nvSpPr>
        <p:spPr>
          <a:xfrm>
            <a:off x="472243" y="527329"/>
            <a:ext cx="5914789" cy="1914526"/>
          </a:xfrm>
          <a:prstGeom prst="rect">
            <a:avLst/>
          </a:prstGeom>
          <a:noFill/>
          <a:ln w="0">
            <a:noFill/>
          </a:ln>
        </p:spPr>
        <p:txBody>
          <a:bodyPr lIns="91440" tIns="45720" rIns="91440" bIns="45720" anchor="ctr">
            <a:noAutofit/>
          </a:bodyPr>
          <a:lstStyle>
            <a:lvl1pPr indent="0" defTabSz="685843">
              <a:lnSpc>
                <a:spcPct val="90000"/>
              </a:lnSpc>
              <a:buNone/>
              <a:defRPr/>
            </a:lvl1pPr>
          </a:lstStyle>
          <a:p>
            <a:pPr indent="0" defTabSz="756000">
              <a:lnSpc>
                <a:spcPct val="90000"/>
              </a:lnSpc>
              <a:buNone/>
            </a:pPr>
            <a:r>
              <a:rPr lang="es-ES" sz="3293" b="0" u="none" strike="noStrike">
                <a:solidFill>
                  <a:schemeClr val="dk1"/>
                </a:solidFill>
                <a:effectLst/>
                <a:uFillTx/>
                <a:latin typeface="Calibri Light"/>
              </a:rPr>
              <a:t>Haga clic para modificar el estilo de título del patrón</a:t>
            </a:r>
            <a:endParaRPr lang="en-US" sz="3293" b="0" u="none" strike="noStrike">
              <a:solidFill>
                <a:schemeClr val="dk1"/>
              </a:solidFill>
              <a:effectLst/>
              <a:uFillTx/>
              <a:latin typeface="Calibri"/>
            </a:endParaRPr>
          </a:p>
        </p:txBody>
      </p:sp>
      <p:sp>
        <p:nvSpPr>
          <p:cNvPr id="32" name="PlaceHolder 2"/>
          <p:cNvSpPr>
            <a:spLocks noGrp="1"/>
          </p:cNvSpPr>
          <p:nvPr>
            <p:ph type="body"/>
          </p:nvPr>
        </p:nvSpPr>
        <p:spPr>
          <a:xfrm>
            <a:off x="472242" y="2428514"/>
            <a:ext cx="2901059" cy="1189741"/>
          </a:xfrm>
          <a:prstGeom prst="rect">
            <a:avLst/>
          </a:prstGeom>
          <a:noFill/>
          <a:ln w="0">
            <a:noFill/>
          </a:ln>
        </p:spPr>
        <p:txBody>
          <a:bodyPr lIns="91440" tIns="45720" rIns="91440" bIns="45720" anchor="b">
            <a:noAutofit/>
          </a:bodyPr>
          <a:lstStyle>
            <a:lvl1pPr indent="0" defTabSz="685843">
              <a:lnSpc>
                <a:spcPct val="90000"/>
              </a:lnSpc>
              <a:spcBef>
                <a:spcPts val="751"/>
              </a:spcBef>
              <a:buNone/>
              <a:tabLst>
                <a:tab pos="0" algn="l"/>
              </a:tabLst>
              <a:defRPr/>
            </a:lvl1pPr>
          </a:lstStyle>
          <a:p>
            <a:pPr indent="0" defTabSz="756000">
              <a:lnSpc>
                <a:spcPct val="90000"/>
              </a:lnSpc>
              <a:spcBef>
                <a:spcPts val="828"/>
              </a:spcBef>
              <a:buNone/>
              <a:tabLst>
                <a:tab pos="0" algn="l"/>
              </a:tabLst>
            </a:pPr>
            <a:r>
              <a:rPr lang="es-ES" sz="1795" b="1" u="none" strike="noStrike">
                <a:solidFill>
                  <a:schemeClr val="dk1"/>
                </a:solidFill>
                <a:effectLst/>
                <a:uFillTx/>
                <a:latin typeface="Calibri"/>
              </a:rPr>
              <a:t>Haga clic para modificar los estilos de texto del patrón</a:t>
            </a:r>
            <a:endParaRPr lang="en-US" sz="1795" b="0" u="none" strike="noStrike">
              <a:solidFill>
                <a:schemeClr val="dk1"/>
              </a:solidFill>
              <a:effectLst/>
              <a:uFillTx/>
              <a:latin typeface="Calibri"/>
            </a:endParaRPr>
          </a:p>
        </p:txBody>
      </p:sp>
      <p:sp>
        <p:nvSpPr>
          <p:cNvPr id="33" name="PlaceHolder 3"/>
          <p:cNvSpPr>
            <a:spLocks noGrp="1"/>
          </p:cNvSpPr>
          <p:nvPr>
            <p:ph type="body"/>
          </p:nvPr>
        </p:nvSpPr>
        <p:spPr>
          <a:xfrm>
            <a:off x="472242" y="3618588"/>
            <a:ext cx="2901059" cy="5321983"/>
          </a:xfrm>
          <a:prstGeom prst="rect">
            <a:avLst/>
          </a:prstGeom>
          <a:noFill/>
          <a:ln w="0">
            <a:noFill/>
          </a:ln>
        </p:spPr>
        <p:txBody>
          <a:bodyPr lIns="91440" tIns="45720" rIns="91440" bIns="45720" anchor="t">
            <a:noAutofit/>
          </a:bodyPr>
          <a:lstStyle>
            <a:lvl1pPr marL="171461" indent="-171461" defTabSz="685843">
              <a:lnSpc>
                <a:spcPct val="90000"/>
              </a:lnSpc>
              <a:spcBef>
                <a:spcPts val="751"/>
              </a:spcBef>
              <a:buClr>
                <a:srgbClr val="000000"/>
              </a:buClr>
              <a:buFont typeface="Arial"/>
              <a:buChar char="•"/>
              <a:defRPr/>
            </a:lvl1pPr>
          </a:lstStyle>
          <a:p>
            <a:pPr marL="189000" indent="-189000" defTabSz="756000">
              <a:lnSpc>
                <a:spcPct val="90000"/>
              </a:lnSpc>
              <a:spcBef>
                <a:spcPts val="828"/>
              </a:spcBef>
              <a:buClr>
                <a:srgbClr val="000000"/>
              </a:buClr>
              <a:buFont typeface="Arial"/>
              <a:buChar char="•"/>
            </a:pPr>
            <a:r>
              <a:rPr lang="es-ES" sz="2105" b="0" u="none" strike="noStrike">
                <a:solidFill>
                  <a:schemeClr val="dk1"/>
                </a:solidFill>
                <a:effectLst/>
                <a:uFillTx/>
                <a:latin typeface="Calibri"/>
              </a:rPr>
              <a:t>Haga clic para modificar los estilos de texto del patrón</a:t>
            </a:r>
            <a:endParaRPr lang="en-US" sz="2105" b="0" u="none" strike="noStrike">
              <a:solidFill>
                <a:schemeClr val="dk1"/>
              </a:solidFill>
              <a:effectLst/>
              <a:uFillTx/>
              <a:latin typeface="Calibri"/>
            </a:endParaRPr>
          </a:p>
          <a:p>
            <a:pPr marL="514382" lvl="1" indent="-171461" defTabSz="685843">
              <a:lnSpc>
                <a:spcPct val="90000"/>
              </a:lnSpc>
              <a:spcBef>
                <a:spcPts val="376"/>
              </a:spcBef>
              <a:buClr>
                <a:srgbClr val="000000"/>
              </a:buClr>
              <a:buFont typeface="Arial"/>
              <a:buChar char="•"/>
            </a:pPr>
            <a:r>
              <a:rPr lang="es-ES" sz="1795" b="0" u="none" strike="noStrike">
                <a:solidFill>
                  <a:schemeClr val="dk1"/>
                </a:solidFill>
                <a:effectLst/>
                <a:uFillTx/>
                <a:latin typeface="Calibri"/>
              </a:rPr>
              <a:t>Segundo nivel</a:t>
            </a:r>
            <a:endParaRPr lang="en-US" sz="1795" b="0" u="none" strike="noStrike">
              <a:solidFill>
                <a:schemeClr val="dk1"/>
              </a:solidFill>
              <a:effectLst/>
              <a:uFillTx/>
              <a:latin typeface="Calibri"/>
            </a:endParaRPr>
          </a:p>
          <a:p>
            <a:pPr marL="857304" lvl="2" indent="-171461" defTabSz="685843">
              <a:lnSpc>
                <a:spcPct val="90000"/>
              </a:lnSpc>
              <a:spcBef>
                <a:spcPts val="376"/>
              </a:spcBef>
              <a:buClr>
                <a:srgbClr val="000000"/>
              </a:buClr>
              <a:buFont typeface="Arial"/>
              <a:buChar char="•"/>
            </a:pPr>
            <a:r>
              <a:rPr lang="es-ES" sz="1506" b="0" u="none" strike="noStrike">
                <a:solidFill>
                  <a:schemeClr val="dk1"/>
                </a:solidFill>
                <a:effectLst/>
                <a:uFillTx/>
                <a:latin typeface="Calibri"/>
              </a:rPr>
              <a:t>Tercer nivel</a:t>
            </a:r>
            <a:endParaRPr lang="en-US" sz="1506" b="0" u="none" strike="noStrike">
              <a:solidFill>
                <a:schemeClr val="dk1"/>
              </a:solidFill>
              <a:effectLst/>
              <a:uFillTx/>
              <a:latin typeface="Calibri"/>
            </a:endParaRPr>
          </a:p>
          <a:p>
            <a:pPr marL="1200226" lvl="3" indent="-171461" defTabSz="685843">
              <a:lnSpc>
                <a:spcPct val="90000"/>
              </a:lnSpc>
              <a:spcBef>
                <a:spcPts val="376"/>
              </a:spcBef>
              <a:buClr>
                <a:srgbClr val="000000"/>
              </a:buClr>
              <a:buFont typeface="Arial"/>
              <a:buChar char="•"/>
            </a:pPr>
            <a:r>
              <a:rPr lang="es-ES" sz="1352" b="0" u="none" strike="noStrike">
                <a:solidFill>
                  <a:schemeClr val="dk1"/>
                </a:solidFill>
                <a:effectLst/>
                <a:uFillTx/>
                <a:latin typeface="Calibri"/>
              </a:rPr>
              <a:t>Cuarto nivel</a:t>
            </a:r>
            <a:endParaRPr lang="en-US" sz="1352" b="0" u="none" strike="noStrike">
              <a:solidFill>
                <a:schemeClr val="dk1"/>
              </a:solidFill>
              <a:effectLst/>
              <a:uFillTx/>
              <a:latin typeface="Calibri"/>
            </a:endParaRPr>
          </a:p>
          <a:p>
            <a:pPr marL="1543147" lvl="4" indent="-171461" defTabSz="685843">
              <a:lnSpc>
                <a:spcPct val="90000"/>
              </a:lnSpc>
              <a:spcBef>
                <a:spcPts val="376"/>
              </a:spcBef>
              <a:buClr>
                <a:srgbClr val="000000"/>
              </a:buClr>
              <a:buFont typeface="Arial"/>
              <a:buChar char="•"/>
            </a:pPr>
            <a:r>
              <a:rPr lang="es-ES" sz="1352" b="0" u="none" strike="noStrike">
                <a:solidFill>
                  <a:schemeClr val="dk1"/>
                </a:solidFill>
                <a:effectLst/>
                <a:uFillTx/>
                <a:latin typeface="Calibri"/>
              </a:rPr>
              <a:t>Quinto nivel</a:t>
            </a:r>
            <a:endParaRPr lang="en-US" sz="1352" b="0" u="none" strike="noStrike">
              <a:solidFill>
                <a:schemeClr val="dk1"/>
              </a:solidFill>
              <a:effectLst/>
              <a:uFillTx/>
              <a:latin typeface="Calibri"/>
            </a:endParaRPr>
          </a:p>
        </p:txBody>
      </p:sp>
      <p:sp>
        <p:nvSpPr>
          <p:cNvPr id="34" name="PlaceHolder 4"/>
          <p:cNvSpPr>
            <a:spLocks noGrp="1"/>
          </p:cNvSpPr>
          <p:nvPr>
            <p:ph type="body"/>
          </p:nvPr>
        </p:nvSpPr>
        <p:spPr>
          <a:xfrm>
            <a:off x="3471930" y="2428514"/>
            <a:ext cx="2915102" cy="1189741"/>
          </a:xfrm>
          <a:prstGeom prst="rect">
            <a:avLst/>
          </a:prstGeom>
          <a:noFill/>
          <a:ln w="0">
            <a:noFill/>
          </a:ln>
        </p:spPr>
        <p:txBody>
          <a:bodyPr lIns="91440" tIns="45720" rIns="91440" bIns="45720" anchor="b">
            <a:noAutofit/>
          </a:bodyPr>
          <a:lstStyle>
            <a:lvl1pPr indent="0" defTabSz="685843">
              <a:lnSpc>
                <a:spcPct val="90000"/>
              </a:lnSpc>
              <a:spcBef>
                <a:spcPts val="751"/>
              </a:spcBef>
              <a:buNone/>
              <a:tabLst>
                <a:tab pos="0" algn="l"/>
              </a:tabLst>
              <a:defRPr/>
            </a:lvl1pPr>
          </a:lstStyle>
          <a:p>
            <a:pPr indent="0" defTabSz="756000">
              <a:lnSpc>
                <a:spcPct val="90000"/>
              </a:lnSpc>
              <a:spcBef>
                <a:spcPts val="828"/>
              </a:spcBef>
              <a:buNone/>
              <a:tabLst>
                <a:tab pos="0" algn="l"/>
              </a:tabLst>
            </a:pPr>
            <a:r>
              <a:rPr lang="es-ES" sz="1795" b="1" u="none" strike="noStrike">
                <a:solidFill>
                  <a:schemeClr val="dk1"/>
                </a:solidFill>
                <a:effectLst/>
                <a:uFillTx/>
                <a:latin typeface="Calibri"/>
              </a:rPr>
              <a:t>Haga clic para modificar los estilos de texto del patrón</a:t>
            </a:r>
            <a:endParaRPr lang="en-US" sz="1795" b="0" u="none" strike="noStrike">
              <a:solidFill>
                <a:schemeClr val="dk1"/>
              </a:solidFill>
              <a:effectLst/>
              <a:uFillTx/>
              <a:latin typeface="Calibri"/>
            </a:endParaRPr>
          </a:p>
        </p:txBody>
      </p:sp>
      <p:sp>
        <p:nvSpPr>
          <p:cNvPr id="35" name="PlaceHolder 5"/>
          <p:cNvSpPr>
            <a:spLocks noGrp="1"/>
          </p:cNvSpPr>
          <p:nvPr>
            <p:ph type="body"/>
          </p:nvPr>
        </p:nvSpPr>
        <p:spPr>
          <a:xfrm>
            <a:off x="3471930" y="3618588"/>
            <a:ext cx="2915102" cy="5321983"/>
          </a:xfrm>
          <a:prstGeom prst="rect">
            <a:avLst/>
          </a:prstGeom>
          <a:noFill/>
          <a:ln w="0">
            <a:noFill/>
          </a:ln>
        </p:spPr>
        <p:txBody>
          <a:bodyPr lIns="91440" tIns="45720" rIns="91440" bIns="45720" anchor="t">
            <a:noAutofit/>
          </a:bodyPr>
          <a:lstStyle>
            <a:lvl1pPr marL="171461" indent="-171461" defTabSz="685843">
              <a:lnSpc>
                <a:spcPct val="90000"/>
              </a:lnSpc>
              <a:spcBef>
                <a:spcPts val="751"/>
              </a:spcBef>
              <a:buClr>
                <a:srgbClr val="000000"/>
              </a:buClr>
              <a:buFont typeface="Arial"/>
              <a:buChar char="•"/>
              <a:defRPr/>
            </a:lvl1pPr>
          </a:lstStyle>
          <a:p>
            <a:pPr marL="189000" indent="-189000" defTabSz="756000">
              <a:lnSpc>
                <a:spcPct val="90000"/>
              </a:lnSpc>
              <a:spcBef>
                <a:spcPts val="828"/>
              </a:spcBef>
              <a:buClr>
                <a:srgbClr val="000000"/>
              </a:buClr>
              <a:buFont typeface="Arial"/>
              <a:buChar char="•"/>
            </a:pPr>
            <a:r>
              <a:rPr lang="es-ES" sz="2105" b="0" u="none" strike="noStrike">
                <a:solidFill>
                  <a:schemeClr val="dk1"/>
                </a:solidFill>
                <a:effectLst/>
                <a:uFillTx/>
                <a:latin typeface="Calibri"/>
              </a:rPr>
              <a:t>Haga clic para modificar los estilos de texto del patrón</a:t>
            </a:r>
            <a:endParaRPr lang="en-US" sz="2105" b="0" u="none" strike="noStrike">
              <a:solidFill>
                <a:schemeClr val="dk1"/>
              </a:solidFill>
              <a:effectLst/>
              <a:uFillTx/>
              <a:latin typeface="Calibri"/>
            </a:endParaRPr>
          </a:p>
          <a:p>
            <a:pPr marL="514382" lvl="1" indent="-171461" defTabSz="685843">
              <a:lnSpc>
                <a:spcPct val="90000"/>
              </a:lnSpc>
              <a:spcBef>
                <a:spcPts val="376"/>
              </a:spcBef>
              <a:buClr>
                <a:srgbClr val="000000"/>
              </a:buClr>
              <a:buFont typeface="Arial"/>
              <a:buChar char="•"/>
            </a:pPr>
            <a:r>
              <a:rPr lang="es-ES" sz="1795" b="0" u="none" strike="noStrike">
                <a:solidFill>
                  <a:schemeClr val="dk1"/>
                </a:solidFill>
                <a:effectLst/>
                <a:uFillTx/>
                <a:latin typeface="Calibri"/>
              </a:rPr>
              <a:t>Segundo nivel</a:t>
            </a:r>
            <a:endParaRPr lang="en-US" sz="1795" b="0" u="none" strike="noStrike">
              <a:solidFill>
                <a:schemeClr val="dk1"/>
              </a:solidFill>
              <a:effectLst/>
              <a:uFillTx/>
              <a:latin typeface="Calibri"/>
            </a:endParaRPr>
          </a:p>
          <a:p>
            <a:pPr marL="857304" lvl="2" indent="-171461" defTabSz="685843">
              <a:lnSpc>
                <a:spcPct val="90000"/>
              </a:lnSpc>
              <a:spcBef>
                <a:spcPts val="376"/>
              </a:spcBef>
              <a:buClr>
                <a:srgbClr val="000000"/>
              </a:buClr>
              <a:buFont typeface="Arial"/>
              <a:buChar char="•"/>
            </a:pPr>
            <a:r>
              <a:rPr lang="es-ES" sz="1506" b="0" u="none" strike="noStrike">
                <a:solidFill>
                  <a:schemeClr val="dk1"/>
                </a:solidFill>
                <a:effectLst/>
                <a:uFillTx/>
                <a:latin typeface="Calibri"/>
              </a:rPr>
              <a:t>Tercer nivel</a:t>
            </a:r>
            <a:endParaRPr lang="en-US" sz="1506" b="0" u="none" strike="noStrike">
              <a:solidFill>
                <a:schemeClr val="dk1"/>
              </a:solidFill>
              <a:effectLst/>
              <a:uFillTx/>
              <a:latin typeface="Calibri"/>
            </a:endParaRPr>
          </a:p>
          <a:p>
            <a:pPr marL="1200226" lvl="3" indent="-171461" defTabSz="685843">
              <a:lnSpc>
                <a:spcPct val="90000"/>
              </a:lnSpc>
              <a:spcBef>
                <a:spcPts val="376"/>
              </a:spcBef>
              <a:buClr>
                <a:srgbClr val="000000"/>
              </a:buClr>
              <a:buFont typeface="Arial"/>
              <a:buChar char="•"/>
            </a:pPr>
            <a:r>
              <a:rPr lang="es-ES" sz="1352" b="0" u="none" strike="noStrike">
                <a:solidFill>
                  <a:schemeClr val="dk1"/>
                </a:solidFill>
                <a:effectLst/>
                <a:uFillTx/>
                <a:latin typeface="Calibri"/>
              </a:rPr>
              <a:t>Cuarto nivel</a:t>
            </a:r>
            <a:endParaRPr lang="en-US" sz="1352" b="0" u="none" strike="noStrike">
              <a:solidFill>
                <a:schemeClr val="dk1"/>
              </a:solidFill>
              <a:effectLst/>
              <a:uFillTx/>
              <a:latin typeface="Calibri"/>
            </a:endParaRPr>
          </a:p>
          <a:p>
            <a:pPr marL="1543147" lvl="4" indent="-171461" defTabSz="685843">
              <a:lnSpc>
                <a:spcPct val="90000"/>
              </a:lnSpc>
              <a:spcBef>
                <a:spcPts val="376"/>
              </a:spcBef>
              <a:buClr>
                <a:srgbClr val="000000"/>
              </a:buClr>
              <a:buFont typeface="Arial"/>
              <a:buChar char="•"/>
            </a:pPr>
            <a:r>
              <a:rPr lang="es-ES" sz="1352" b="0" u="none" strike="noStrike">
                <a:solidFill>
                  <a:schemeClr val="dk1"/>
                </a:solidFill>
                <a:effectLst/>
                <a:uFillTx/>
                <a:latin typeface="Calibri"/>
              </a:rPr>
              <a:t>Quinto nivel</a:t>
            </a:r>
            <a:endParaRPr lang="en-US" sz="1352" b="0" u="none" strike="noStrike">
              <a:solidFill>
                <a:schemeClr val="dk1"/>
              </a:solidFill>
              <a:effectLst/>
              <a:uFillTx/>
              <a:latin typeface="Calibri"/>
            </a:endParaRPr>
          </a:p>
        </p:txBody>
      </p:sp>
      <p:sp>
        <p:nvSpPr>
          <p:cNvPr id="36" name="PlaceHolder 6"/>
          <p:cNvSpPr>
            <a:spLocks noGrp="1"/>
          </p:cNvSpPr>
          <p:nvPr>
            <p:ph type="dt" idx="19"/>
          </p:nvPr>
        </p:nvSpPr>
        <p:spPr>
          <a:xfrm>
            <a:off x="471589" y="9181388"/>
            <a:ext cx="1542790" cy="526995"/>
          </a:xfrm>
          <a:prstGeom prst="rect">
            <a:avLst/>
          </a:prstGeom>
          <a:noFill/>
          <a:ln w="0">
            <a:noFill/>
          </a:ln>
        </p:spPr>
        <p:txBody>
          <a:bodyPr lIns="91440" tIns="45720" rIns="91440" bIns="45720" anchor="ctr">
            <a:noAutofit/>
          </a:bodyPr>
          <a:lstStyle>
            <a:lvl1pPr indent="0" defTabSz="472905">
              <a:lnSpc>
                <a:spcPct val="100000"/>
              </a:lnSpc>
              <a:buNone/>
              <a:defRPr lang="es-ES" sz="897" b="0" u="none" strike="noStrike">
                <a:solidFill>
                  <a:schemeClr val="dk1">
                    <a:tint val="75000"/>
                  </a:schemeClr>
                </a:solidFill>
                <a:effectLst/>
                <a:uFillTx/>
                <a:latin typeface="Calibri"/>
              </a:defRPr>
            </a:lvl1pPr>
          </a:lstStyle>
          <a:p>
            <a:r>
              <a:rPr lang="es-ES"/>
              <a:t>&lt;fecha/hora&gt;</a:t>
            </a:r>
            <a:endParaRPr lang="es-ES">
              <a:solidFill>
                <a:srgbClr val="000000"/>
              </a:solidFill>
              <a:latin typeface="Times New Roman"/>
            </a:endParaRPr>
          </a:p>
        </p:txBody>
      </p:sp>
      <p:sp>
        <p:nvSpPr>
          <p:cNvPr id="37" name="PlaceHolder 7"/>
          <p:cNvSpPr>
            <a:spLocks noGrp="1"/>
          </p:cNvSpPr>
          <p:nvPr>
            <p:ph type="ftr" idx="20"/>
          </p:nvPr>
        </p:nvSpPr>
        <p:spPr>
          <a:xfrm>
            <a:off x="2271728" y="9181388"/>
            <a:ext cx="2314185" cy="526995"/>
          </a:xfrm>
          <a:prstGeom prst="rect">
            <a:avLst/>
          </a:prstGeom>
          <a:noFill/>
          <a:ln w="0">
            <a:noFill/>
          </a:ln>
        </p:spPr>
        <p:txBody>
          <a:bodyPr lIns="91440" tIns="45720" rIns="91440" bIns="45720" anchor="ctr">
            <a:noAutofit/>
          </a:bodyPr>
          <a:lstStyle>
            <a:lvl1pPr indent="0" algn="ctr" defTabSz="472905">
              <a:lnSpc>
                <a:spcPct val="100000"/>
              </a:lnSpc>
              <a:buNone/>
              <a:defRPr lang="es-ES" sz="897" b="0" u="none" strike="noStrike">
                <a:solidFill>
                  <a:schemeClr val="dk1">
                    <a:tint val="75000"/>
                  </a:schemeClr>
                </a:solidFill>
                <a:effectLst/>
                <a:uFillTx/>
                <a:latin typeface="Calibri"/>
              </a:defRPr>
            </a:lvl1pPr>
          </a:lstStyle>
          <a:p>
            <a:r>
              <a:rPr lang="es-ES"/>
              <a:t>&lt;pie de página&gt;</a:t>
            </a:r>
            <a:endParaRPr lang="es-ES">
              <a:solidFill>
                <a:srgbClr val="000000"/>
              </a:solidFill>
              <a:latin typeface="Times New Roman"/>
            </a:endParaRPr>
          </a:p>
        </p:txBody>
      </p:sp>
      <p:sp>
        <p:nvSpPr>
          <p:cNvPr id="38" name="PlaceHolder 8"/>
          <p:cNvSpPr>
            <a:spLocks noGrp="1"/>
          </p:cNvSpPr>
          <p:nvPr>
            <p:ph type="sldNum" idx="21"/>
          </p:nvPr>
        </p:nvSpPr>
        <p:spPr>
          <a:xfrm>
            <a:off x="4843589" y="9181388"/>
            <a:ext cx="1542790" cy="526995"/>
          </a:xfrm>
          <a:prstGeom prst="rect">
            <a:avLst/>
          </a:prstGeom>
          <a:noFill/>
          <a:ln w="0">
            <a:noFill/>
          </a:ln>
        </p:spPr>
        <p:txBody>
          <a:bodyPr lIns="91440" tIns="45720" rIns="91440" bIns="45720" anchor="ctr">
            <a:noAutofit/>
          </a:bodyPr>
          <a:lstStyle>
            <a:lvl1pPr indent="0" algn="r" defTabSz="472905">
              <a:lnSpc>
                <a:spcPct val="100000"/>
              </a:lnSpc>
              <a:buNone/>
              <a:defRPr lang="es-ES" sz="897" b="0" u="none" strike="noStrike">
                <a:solidFill>
                  <a:schemeClr val="dk1">
                    <a:tint val="75000"/>
                  </a:schemeClr>
                </a:solidFill>
                <a:effectLst/>
                <a:uFillTx/>
                <a:latin typeface="Calibri"/>
              </a:defRPr>
            </a:lvl1pPr>
          </a:lstStyle>
          <a:p>
            <a:fld id="{D80539E1-8F04-4AFA-A239-9D74CCB7EB3B}" type="slidenum">
              <a:rPr lang="es-ES" smtClean="0"/>
              <a:pPr/>
              <a:t>‹Nº›</a:t>
            </a:fld>
            <a:endParaRPr lang="es-ES">
              <a:solidFill>
                <a:srgbClr val="000000"/>
              </a:solidFill>
              <a:latin typeface="Times New Roman"/>
            </a:endParaRPr>
          </a:p>
        </p:txBody>
      </p:sp>
    </p:spTree>
    <p:extLst>
      <p:ext uri="{BB962C8B-B14F-4D97-AF65-F5344CB8AC3E}">
        <p14:creationId xmlns:p14="http://schemas.microsoft.com/office/powerpoint/2010/main" val="195202590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Solo el título">
    <p:bg>
      <p:bgPr>
        <a:solidFill>
          <a:srgbClr val="FFFFFF"/>
        </a:solidFill>
        <a:effectLst/>
      </p:bgPr>
    </p:bg>
    <p:spTree>
      <p:nvGrpSpPr>
        <p:cNvPr id="1" name=""/>
        <p:cNvGrpSpPr/>
        <p:nvPr/>
      </p:nvGrpSpPr>
      <p:grpSpPr>
        <a:xfrm>
          <a:off x="0" y="0"/>
          <a:ext cx="0" cy="0"/>
          <a:chOff x="0" y="0"/>
          <a:chExt cx="0" cy="0"/>
        </a:xfrm>
      </p:grpSpPr>
      <p:sp>
        <p:nvSpPr>
          <p:cNvPr id="39" name="PlaceHolder 1"/>
          <p:cNvSpPr>
            <a:spLocks noGrp="1"/>
          </p:cNvSpPr>
          <p:nvPr>
            <p:ph type="title"/>
          </p:nvPr>
        </p:nvSpPr>
        <p:spPr>
          <a:xfrm>
            <a:off x="471590" y="527329"/>
            <a:ext cx="5914789" cy="1914526"/>
          </a:xfrm>
          <a:prstGeom prst="rect">
            <a:avLst/>
          </a:prstGeom>
          <a:noFill/>
          <a:ln w="0">
            <a:noFill/>
          </a:ln>
        </p:spPr>
        <p:txBody>
          <a:bodyPr lIns="91440" tIns="45720" rIns="91440" bIns="45720" anchor="ctr">
            <a:noAutofit/>
          </a:bodyPr>
          <a:lstStyle>
            <a:lvl1pPr indent="0" defTabSz="685843">
              <a:lnSpc>
                <a:spcPct val="90000"/>
              </a:lnSpc>
              <a:buNone/>
              <a:defRPr/>
            </a:lvl1pPr>
          </a:lstStyle>
          <a:p>
            <a:pPr indent="0" defTabSz="756000">
              <a:lnSpc>
                <a:spcPct val="90000"/>
              </a:lnSpc>
              <a:buNone/>
            </a:pPr>
            <a:r>
              <a:rPr lang="es-ES" sz="3293" b="0" u="none" strike="noStrike">
                <a:solidFill>
                  <a:schemeClr val="dk1"/>
                </a:solidFill>
                <a:effectLst/>
                <a:uFillTx/>
                <a:latin typeface="Calibri Light"/>
              </a:rPr>
              <a:t>Haga clic para modificar el estilo de título del patrón</a:t>
            </a:r>
            <a:endParaRPr lang="en-US" sz="3293" b="0" u="none" strike="noStrike">
              <a:solidFill>
                <a:schemeClr val="dk1"/>
              </a:solidFill>
              <a:effectLst/>
              <a:uFillTx/>
              <a:latin typeface="Calibri"/>
            </a:endParaRPr>
          </a:p>
        </p:txBody>
      </p:sp>
      <p:sp>
        <p:nvSpPr>
          <p:cNvPr id="40" name="PlaceHolder 2"/>
          <p:cNvSpPr>
            <a:spLocks noGrp="1"/>
          </p:cNvSpPr>
          <p:nvPr>
            <p:ph type="dt" idx="22"/>
          </p:nvPr>
        </p:nvSpPr>
        <p:spPr>
          <a:xfrm>
            <a:off x="471589" y="9181388"/>
            <a:ext cx="1542790" cy="526995"/>
          </a:xfrm>
          <a:prstGeom prst="rect">
            <a:avLst/>
          </a:prstGeom>
          <a:noFill/>
          <a:ln w="0">
            <a:noFill/>
          </a:ln>
        </p:spPr>
        <p:txBody>
          <a:bodyPr lIns="91440" tIns="45720" rIns="91440" bIns="45720" anchor="ctr">
            <a:noAutofit/>
          </a:bodyPr>
          <a:lstStyle>
            <a:lvl1pPr indent="0" defTabSz="472905">
              <a:lnSpc>
                <a:spcPct val="100000"/>
              </a:lnSpc>
              <a:buNone/>
              <a:defRPr lang="es-ES" sz="897" b="0" u="none" strike="noStrike">
                <a:solidFill>
                  <a:schemeClr val="dk1">
                    <a:tint val="75000"/>
                  </a:schemeClr>
                </a:solidFill>
                <a:effectLst/>
                <a:uFillTx/>
                <a:latin typeface="Calibri"/>
              </a:defRPr>
            </a:lvl1pPr>
          </a:lstStyle>
          <a:p>
            <a:r>
              <a:rPr lang="es-ES"/>
              <a:t>&lt;fecha/hora&gt;</a:t>
            </a:r>
            <a:endParaRPr lang="es-ES">
              <a:solidFill>
                <a:srgbClr val="000000"/>
              </a:solidFill>
              <a:latin typeface="Times New Roman"/>
            </a:endParaRPr>
          </a:p>
        </p:txBody>
      </p:sp>
      <p:sp>
        <p:nvSpPr>
          <p:cNvPr id="41" name="PlaceHolder 3"/>
          <p:cNvSpPr>
            <a:spLocks noGrp="1"/>
          </p:cNvSpPr>
          <p:nvPr>
            <p:ph type="ftr" idx="23"/>
          </p:nvPr>
        </p:nvSpPr>
        <p:spPr>
          <a:xfrm>
            <a:off x="2271728" y="9181388"/>
            <a:ext cx="2314185" cy="526995"/>
          </a:xfrm>
          <a:prstGeom prst="rect">
            <a:avLst/>
          </a:prstGeom>
          <a:noFill/>
          <a:ln w="0">
            <a:noFill/>
          </a:ln>
        </p:spPr>
        <p:txBody>
          <a:bodyPr lIns="91440" tIns="45720" rIns="91440" bIns="45720" anchor="ctr">
            <a:noAutofit/>
          </a:bodyPr>
          <a:lstStyle>
            <a:lvl1pPr indent="0" algn="ctr" defTabSz="472905">
              <a:lnSpc>
                <a:spcPct val="100000"/>
              </a:lnSpc>
              <a:buNone/>
              <a:defRPr lang="es-ES" sz="897" b="0" u="none" strike="noStrike">
                <a:solidFill>
                  <a:schemeClr val="dk1">
                    <a:tint val="75000"/>
                  </a:schemeClr>
                </a:solidFill>
                <a:effectLst/>
                <a:uFillTx/>
                <a:latin typeface="Calibri"/>
              </a:defRPr>
            </a:lvl1pPr>
          </a:lstStyle>
          <a:p>
            <a:r>
              <a:rPr lang="es-ES"/>
              <a:t>&lt;pie de página&gt;</a:t>
            </a:r>
            <a:endParaRPr lang="es-ES">
              <a:solidFill>
                <a:srgbClr val="000000"/>
              </a:solidFill>
              <a:latin typeface="Times New Roman"/>
            </a:endParaRPr>
          </a:p>
        </p:txBody>
      </p:sp>
      <p:sp>
        <p:nvSpPr>
          <p:cNvPr id="42" name="PlaceHolder 4"/>
          <p:cNvSpPr>
            <a:spLocks noGrp="1"/>
          </p:cNvSpPr>
          <p:nvPr>
            <p:ph type="sldNum" idx="24"/>
          </p:nvPr>
        </p:nvSpPr>
        <p:spPr>
          <a:xfrm>
            <a:off x="4843589" y="9181388"/>
            <a:ext cx="1542790" cy="526995"/>
          </a:xfrm>
          <a:prstGeom prst="rect">
            <a:avLst/>
          </a:prstGeom>
          <a:noFill/>
          <a:ln w="0">
            <a:noFill/>
          </a:ln>
        </p:spPr>
        <p:txBody>
          <a:bodyPr lIns="91440" tIns="45720" rIns="91440" bIns="45720" anchor="ctr">
            <a:noAutofit/>
          </a:bodyPr>
          <a:lstStyle>
            <a:lvl1pPr indent="0" algn="r" defTabSz="472905">
              <a:lnSpc>
                <a:spcPct val="100000"/>
              </a:lnSpc>
              <a:buNone/>
              <a:defRPr lang="es-ES" sz="897" b="0" u="none" strike="noStrike">
                <a:solidFill>
                  <a:schemeClr val="dk1">
                    <a:tint val="75000"/>
                  </a:schemeClr>
                </a:solidFill>
                <a:effectLst/>
                <a:uFillTx/>
                <a:latin typeface="Calibri"/>
              </a:defRPr>
            </a:lvl1pPr>
          </a:lstStyle>
          <a:p>
            <a:fld id="{09853B8A-82A4-4A21-85F7-FE3016814185}" type="slidenum">
              <a:rPr lang="es-ES" smtClean="0"/>
              <a:pPr/>
              <a:t>‹Nº›</a:t>
            </a:fld>
            <a:endParaRPr lang="es-ES">
              <a:solidFill>
                <a:srgbClr val="000000"/>
              </a:solidFill>
              <a:latin typeface="Times New Roman"/>
            </a:endParaRPr>
          </a:p>
        </p:txBody>
      </p:sp>
    </p:spTree>
    <p:extLst>
      <p:ext uri="{BB962C8B-B14F-4D97-AF65-F5344CB8AC3E}">
        <p14:creationId xmlns:p14="http://schemas.microsoft.com/office/powerpoint/2010/main" val="219402974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En blanco">
    <p:bg>
      <p:bgPr>
        <a:solidFill>
          <a:srgbClr val="FFFFFF"/>
        </a:solidFill>
        <a:effectLst/>
      </p:bgPr>
    </p:bg>
    <p:spTree>
      <p:nvGrpSpPr>
        <p:cNvPr id="1" name=""/>
        <p:cNvGrpSpPr/>
        <p:nvPr/>
      </p:nvGrpSpPr>
      <p:grpSpPr>
        <a:xfrm>
          <a:off x="0" y="0"/>
          <a:ext cx="0" cy="0"/>
          <a:chOff x="0" y="0"/>
          <a:chExt cx="0" cy="0"/>
        </a:xfrm>
      </p:grpSpPr>
      <p:sp>
        <p:nvSpPr>
          <p:cNvPr id="43" name="PlaceHolder 1"/>
          <p:cNvSpPr>
            <a:spLocks noGrp="1"/>
          </p:cNvSpPr>
          <p:nvPr>
            <p:ph type="dt" idx="25"/>
          </p:nvPr>
        </p:nvSpPr>
        <p:spPr>
          <a:xfrm>
            <a:off x="471589" y="9181388"/>
            <a:ext cx="1542790" cy="526995"/>
          </a:xfrm>
          <a:prstGeom prst="rect">
            <a:avLst/>
          </a:prstGeom>
          <a:noFill/>
          <a:ln w="0">
            <a:noFill/>
          </a:ln>
        </p:spPr>
        <p:txBody>
          <a:bodyPr lIns="91440" tIns="45720" rIns="91440" bIns="45720" anchor="ctr">
            <a:noAutofit/>
          </a:bodyPr>
          <a:lstStyle>
            <a:lvl1pPr indent="0" defTabSz="472905">
              <a:lnSpc>
                <a:spcPct val="100000"/>
              </a:lnSpc>
              <a:buNone/>
              <a:defRPr lang="es-ES" sz="897" b="0" u="none" strike="noStrike">
                <a:solidFill>
                  <a:schemeClr val="dk1">
                    <a:tint val="75000"/>
                  </a:schemeClr>
                </a:solidFill>
                <a:effectLst/>
                <a:uFillTx/>
                <a:latin typeface="Calibri"/>
              </a:defRPr>
            </a:lvl1pPr>
          </a:lstStyle>
          <a:p>
            <a:r>
              <a:rPr lang="es-ES"/>
              <a:t>&lt;fecha/hora&gt;</a:t>
            </a:r>
            <a:endParaRPr lang="es-ES">
              <a:solidFill>
                <a:srgbClr val="000000"/>
              </a:solidFill>
              <a:latin typeface="Times New Roman"/>
            </a:endParaRPr>
          </a:p>
        </p:txBody>
      </p:sp>
      <p:sp>
        <p:nvSpPr>
          <p:cNvPr id="44" name="PlaceHolder 2"/>
          <p:cNvSpPr>
            <a:spLocks noGrp="1"/>
          </p:cNvSpPr>
          <p:nvPr>
            <p:ph type="ftr" idx="26"/>
          </p:nvPr>
        </p:nvSpPr>
        <p:spPr>
          <a:xfrm>
            <a:off x="2271728" y="9181388"/>
            <a:ext cx="2314185" cy="526995"/>
          </a:xfrm>
          <a:prstGeom prst="rect">
            <a:avLst/>
          </a:prstGeom>
          <a:noFill/>
          <a:ln w="0">
            <a:noFill/>
          </a:ln>
        </p:spPr>
        <p:txBody>
          <a:bodyPr lIns="91440" tIns="45720" rIns="91440" bIns="45720" anchor="ctr">
            <a:noAutofit/>
          </a:bodyPr>
          <a:lstStyle>
            <a:lvl1pPr indent="0" algn="ctr" defTabSz="472905">
              <a:lnSpc>
                <a:spcPct val="100000"/>
              </a:lnSpc>
              <a:buNone/>
              <a:defRPr lang="es-ES" sz="897" b="0" u="none" strike="noStrike">
                <a:solidFill>
                  <a:schemeClr val="dk1">
                    <a:tint val="75000"/>
                  </a:schemeClr>
                </a:solidFill>
                <a:effectLst/>
                <a:uFillTx/>
                <a:latin typeface="Calibri"/>
              </a:defRPr>
            </a:lvl1pPr>
          </a:lstStyle>
          <a:p>
            <a:r>
              <a:rPr lang="es-ES"/>
              <a:t>&lt;pie de página&gt;</a:t>
            </a:r>
            <a:endParaRPr lang="es-ES">
              <a:solidFill>
                <a:srgbClr val="000000"/>
              </a:solidFill>
              <a:latin typeface="Times New Roman"/>
            </a:endParaRPr>
          </a:p>
        </p:txBody>
      </p:sp>
      <p:sp>
        <p:nvSpPr>
          <p:cNvPr id="45" name="PlaceHolder 3"/>
          <p:cNvSpPr>
            <a:spLocks noGrp="1"/>
          </p:cNvSpPr>
          <p:nvPr>
            <p:ph type="sldNum" idx="27"/>
          </p:nvPr>
        </p:nvSpPr>
        <p:spPr>
          <a:xfrm>
            <a:off x="4843589" y="9181388"/>
            <a:ext cx="1542790" cy="526995"/>
          </a:xfrm>
          <a:prstGeom prst="rect">
            <a:avLst/>
          </a:prstGeom>
          <a:noFill/>
          <a:ln w="0">
            <a:noFill/>
          </a:ln>
        </p:spPr>
        <p:txBody>
          <a:bodyPr lIns="91440" tIns="45720" rIns="91440" bIns="45720" anchor="ctr">
            <a:noAutofit/>
          </a:bodyPr>
          <a:lstStyle>
            <a:lvl1pPr indent="0" algn="r" defTabSz="472905">
              <a:lnSpc>
                <a:spcPct val="100000"/>
              </a:lnSpc>
              <a:buNone/>
              <a:defRPr lang="es-ES" sz="897" b="0" u="none" strike="noStrike">
                <a:solidFill>
                  <a:schemeClr val="dk1">
                    <a:tint val="75000"/>
                  </a:schemeClr>
                </a:solidFill>
                <a:effectLst/>
                <a:uFillTx/>
                <a:latin typeface="Calibri"/>
              </a:defRPr>
            </a:lvl1pPr>
          </a:lstStyle>
          <a:p>
            <a:fld id="{CA0C1502-988E-47C6-AC15-9613B35299B1}" type="slidenum">
              <a:rPr lang="es-ES" smtClean="0"/>
              <a:pPr/>
              <a:t>‹Nº›</a:t>
            </a:fld>
            <a:endParaRPr lang="es-ES">
              <a:solidFill>
                <a:srgbClr val="000000"/>
              </a:solidFill>
              <a:latin typeface="Times New Roman"/>
            </a:endParaRPr>
          </a:p>
        </p:txBody>
      </p:sp>
      <p:sp>
        <p:nvSpPr>
          <p:cNvPr id="46" name="PlaceHolder 4"/>
          <p:cNvSpPr>
            <a:spLocks noGrp="1"/>
          </p:cNvSpPr>
          <p:nvPr>
            <p:ph type="title"/>
          </p:nvPr>
        </p:nvSpPr>
        <p:spPr>
          <a:xfrm>
            <a:off x="342588" y="394913"/>
            <a:ext cx="6171812" cy="1653697"/>
          </a:xfrm>
          <a:prstGeom prst="rect">
            <a:avLst/>
          </a:prstGeom>
          <a:noFill/>
          <a:ln w="0">
            <a:noFill/>
          </a:ln>
        </p:spPr>
        <p:txBody>
          <a:bodyPr lIns="0" tIns="0" rIns="0" bIns="0" anchor="ctr">
            <a:noAutofit/>
          </a:bodyPr>
          <a:lstStyle>
            <a:lvl1pPr indent="0">
              <a:buNone/>
              <a:defRPr/>
            </a:lvl1pPr>
          </a:lstStyle>
          <a:p>
            <a:pPr indent="0">
              <a:buNone/>
            </a:pPr>
            <a:r>
              <a:rPr lang="en-US" sz="1869" b="0" u="none" strike="noStrike">
                <a:solidFill>
                  <a:schemeClr val="dk1"/>
                </a:solidFill>
                <a:effectLst/>
                <a:uFillTx/>
                <a:latin typeface="Calibri"/>
              </a:rPr>
              <a:t>Pulse para editar el formato del texto de título</a:t>
            </a:r>
          </a:p>
        </p:txBody>
      </p:sp>
      <p:sp>
        <p:nvSpPr>
          <p:cNvPr id="47" name="PlaceHolder 5"/>
          <p:cNvSpPr>
            <a:spLocks noGrp="1"/>
          </p:cNvSpPr>
          <p:nvPr>
            <p:ph type="body"/>
          </p:nvPr>
        </p:nvSpPr>
        <p:spPr>
          <a:xfrm>
            <a:off x="342588" y="2317778"/>
            <a:ext cx="6171812" cy="5744913"/>
          </a:xfrm>
          <a:prstGeom prst="rect">
            <a:avLst/>
          </a:prstGeom>
          <a:noFill/>
          <a:ln w="0">
            <a:noFill/>
          </a:ln>
        </p:spPr>
        <p:txBody>
          <a:bodyPr lIns="0" tIns="0" rIns="0" bIns="0" anchor="t">
            <a:normAutofit/>
          </a:bodyPr>
          <a:lstStyle>
            <a:lvl1pPr marL="391910" indent="-293933">
              <a:lnSpc>
                <a:spcPct val="90000"/>
              </a:lnSpc>
              <a:spcBef>
                <a:spcPts val="1286"/>
              </a:spcBef>
              <a:buClr>
                <a:srgbClr val="000000"/>
              </a:buClr>
              <a:buSzPct val="45000"/>
              <a:buFont typeface="Wingdings" charset="2"/>
              <a:buChar char=""/>
              <a:defRPr/>
            </a:lvl1pPr>
          </a:lstStyle>
          <a:p>
            <a:pPr marL="432000" indent="-324000">
              <a:lnSpc>
                <a:spcPct val="90000"/>
              </a:lnSpc>
              <a:spcBef>
                <a:spcPts val="1417"/>
              </a:spcBef>
              <a:buClr>
                <a:srgbClr val="000000"/>
              </a:buClr>
              <a:buSzPct val="45000"/>
              <a:buFont typeface="Wingdings" charset="2"/>
              <a:buChar char=""/>
            </a:pPr>
            <a:r>
              <a:rPr lang="en-US" sz="2105" b="0" u="none" strike="noStrike">
                <a:solidFill>
                  <a:schemeClr val="dk1"/>
                </a:solidFill>
                <a:effectLst/>
                <a:uFillTx/>
                <a:latin typeface="Calibri"/>
              </a:rPr>
              <a:t>Pulse para editar el formato de texto del esquema</a:t>
            </a:r>
          </a:p>
          <a:p>
            <a:pPr marL="783821" lvl="1" indent="-293933">
              <a:lnSpc>
                <a:spcPct val="90000"/>
              </a:lnSpc>
              <a:spcBef>
                <a:spcPts val="1029"/>
              </a:spcBef>
              <a:buClr>
                <a:srgbClr val="000000"/>
              </a:buClr>
              <a:buSzPct val="75000"/>
              <a:buFont typeface="Symbol" charset="2"/>
              <a:buChar char=""/>
            </a:pPr>
            <a:r>
              <a:rPr lang="en-US" sz="1506" b="0" u="none" strike="noStrike">
                <a:solidFill>
                  <a:schemeClr val="dk1"/>
                </a:solidFill>
                <a:effectLst/>
                <a:uFillTx/>
                <a:latin typeface="Calibri"/>
              </a:rPr>
              <a:t>Segundo nivel del esquema</a:t>
            </a:r>
          </a:p>
          <a:p>
            <a:pPr marL="1175731" lvl="2" indent="-261274">
              <a:lnSpc>
                <a:spcPct val="90000"/>
              </a:lnSpc>
              <a:spcBef>
                <a:spcPts val="771"/>
              </a:spcBef>
              <a:buClr>
                <a:srgbClr val="000000"/>
              </a:buClr>
              <a:buSzPct val="45000"/>
              <a:buFont typeface="Wingdings" charset="2"/>
              <a:buChar char=""/>
            </a:pPr>
            <a:r>
              <a:rPr lang="en-US" sz="1352" b="0" u="none" strike="noStrike">
                <a:solidFill>
                  <a:schemeClr val="dk1"/>
                </a:solidFill>
                <a:effectLst/>
                <a:uFillTx/>
                <a:latin typeface="Calibri"/>
              </a:rPr>
              <a:t>Tercer nivel del esquema</a:t>
            </a:r>
          </a:p>
          <a:p>
            <a:pPr marL="1567642" lvl="3" indent="-195955">
              <a:lnSpc>
                <a:spcPct val="90000"/>
              </a:lnSpc>
              <a:spcBef>
                <a:spcPts val="514"/>
              </a:spcBef>
              <a:buClr>
                <a:srgbClr val="000000"/>
              </a:buClr>
              <a:buSzPct val="75000"/>
              <a:buFont typeface="Symbol" charset="2"/>
              <a:buChar char=""/>
            </a:pPr>
            <a:r>
              <a:rPr lang="en-US" sz="1352" b="0" u="none" strike="noStrike">
                <a:solidFill>
                  <a:schemeClr val="dk1"/>
                </a:solidFill>
                <a:effectLst/>
                <a:uFillTx/>
                <a:latin typeface="Calibri"/>
              </a:rPr>
              <a:t>Cuarto nivel del esquema</a:t>
            </a:r>
          </a:p>
          <a:p>
            <a:pPr marL="1959552" lvl="4" indent="-195955">
              <a:lnSpc>
                <a:spcPct val="90000"/>
              </a:lnSpc>
              <a:spcBef>
                <a:spcPts val="257"/>
              </a:spcBef>
              <a:buClr>
                <a:srgbClr val="000000"/>
              </a:buClr>
              <a:buSzPct val="45000"/>
              <a:buFont typeface="Wingdings" charset="2"/>
              <a:buChar char=""/>
            </a:pPr>
            <a:r>
              <a:rPr lang="en-US" sz="1814" b="0" u="none" strike="noStrike">
                <a:solidFill>
                  <a:schemeClr val="dk1"/>
                </a:solidFill>
                <a:effectLst/>
                <a:uFillTx/>
                <a:latin typeface="Calibri"/>
              </a:rPr>
              <a:t>Quinto nivel del esquema</a:t>
            </a:r>
          </a:p>
          <a:p>
            <a:pPr marL="2351462" lvl="5" indent="-195955">
              <a:lnSpc>
                <a:spcPct val="90000"/>
              </a:lnSpc>
              <a:spcBef>
                <a:spcPts val="257"/>
              </a:spcBef>
              <a:buClr>
                <a:srgbClr val="000000"/>
              </a:buClr>
              <a:buSzPct val="45000"/>
              <a:buFont typeface="Wingdings" charset="2"/>
              <a:buChar char=""/>
            </a:pPr>
            <a:r>
              <a:rPr lang="en-US" sz="1814" b="0" u="none" strike="noStrike">
                <a:solidFill>
                  <a:schemeClr val="dk1"/>
                </a:solidFill>
                <a:effectLst/>
                <a:uFillTx/>
                <a:latin typeface="Calibri"/>
              </a:rPr>
              <a:t>Sexto nivel del esquema</a:t>
            </a:r>
          </a:p>
          <a:p>
            <a:pPr marL="2743373" lvl="6" indent="-195955">
              <a:lnSpc>
                <a:spcPct val="90000"/>
              </a:lnSpc>
              <a:spcBef>
                <a:spcPts val="257"/>
              </a:spcBef>
              <a:buClr>
                <a:srgbClr val="000000"/>
              </a:buClr>
              <a:buSzPct val="45000"/>
              <a:buFont typeface="Wingdings" charset="2"/>
              <a:buChar char=""/>
            </a:pPr>
            <a:r>
              <a:rPr lang="en-US" sz="1814" b="0" u="none" strike="noStrike">
                <a:solidFill>
                  <a:schemeClr val="dk1"/>
                </a:solidFill>
                <a:effectLst/>
                <a:uFillTx/>
                <a:latin typeface="Calibri"/>
              </a:rPr>
              <a:t>Séptimo nivel del esquema</a:t>
            </a:r>
          </a:p>
        </p:txBody>
      </p:sp>
    </p:spTree>
    <p:extLst>
      <p:ext uri="{BB962C8B-B14F-4D97-AF65-F5344CB8AC3E}">
        <p14:creationId xmlns:p14="http://schemas.microsoft.com/office/powerpoint/2010/main" val="149772343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Contenido con título">
    <p:bg>
      <p:bgPr>
        <a:solidFill>
          <a:srgbClr val="FFFFFF"/>
        </a:solidFill>
        <a:effectLst/>
      </p:bgPr>
    </p:bg>
    <p:spTree>
      <p:nvGrpSpPr>
        <p:cNvPr id="1" name=""/>
        <p:cNvGrpSpPr/>
        <p:nvPr/>
      </p:nvGrpSpPr>
      <p:grpSpPr>
        <a:xfrm>
          <a:off x="0" y="0"/>
          <a:ext cx="0" cy="0"/>
          <a:chOff x="0" y="0"/>
          <a:chExt cx="0" cy="0"/>
        </a:xfrm>
      </p:grpSpPr>
      <p:sp>
        <p:nvSpPr>
          <p:cNvPr id="48" name="PlaceHolder 1"/>
          <p:cNvSpPr>
            <a:spLocks noGrp="1"/>
          </p:cNvSpPr>
          <p:nvPr>
            <p:ph type="title"/>
          </p:nvPr>
        </p:nvSpPr>
        <p:spPr>
          <a:xfrm>
            <a:off x="472242" y="660411"/>
            <a:ext cx="2211637" cy="2311107"/>
          </a:xfrm>
          <a:prstGeom prst="rect">
            <a:avLst/>
          </a:prstGeom>
          <a:noFill/>
          <a:ln w="0">
            <a:noFill/>
          </a:ln>
        </p:spPr>
        <p:txBody>
          <a:bodyPr lIns="91440" tIns="45720" rIns="91440" bIns="45720" anchor="b">
            <a:noAutofit/>
          </a:bodyPr>
          <a:lstStyle>
            <a:lvl1pPr indent="0" defTabSz="685843">
              <a:lnSpc>
                <a:spcPct val="90000"/>
              </a:lnSpc>
              <a:buNone/>
              <a:defRPr/>
            </a:lvl1pPr>
          </a:lstStyle>
          <a:p>
            <a:pPr indent="0" defTabSz="756000">
              <a:lnSpc>
                <a:spcPct val="90000"/>
              </a:lnSpc>
              <a:buNone/>
            </a:pPr>
            <a:r>
              <a:rPr lang="es-ES" sz="2395" b="0" u="none" strike="noStrike">
                <a:solidFill>
                  <a:schemeClr val="dk1"/>
                </a:solidFill>
                <a:effectLst/>
                <a:uFillTx/>
                <a:latin typeface="Calibri Light"/>
              </a:rPr>
              <a:t>Haga clic para modificar el estilo de título del patrón</a:t>
            </a:r>
            <a:endParaRPr lang="en-US" sz="2395" b="0" u="none" strike="noStrike">
              <a:solidFill>
                <a:schemeClr val="dk1"/>
              </a:solidFill>
              <a:effectLst/>
              <a:uFillTx/>
              <a:latin typeface="Calibri"/>
            </a:endParaRPr>
          </a:p>
        </p:txBody>
      </p:sp>
      <p:sp>
        <p:nvSpPr>
          <p:cNvPr id="49" name="PlaceHolder 2"/>
          <p:cNvSpPr>
            <a:spLocks noGrp="1"/>
          </p:cNvSpPr>
          <p:nvPr>
            <p:ph type="body"/>
          </p:nvPr>
        </p:nvSpPr>
        <p:spPr>
          <a:xfrm>
            <a:off x="2915428" y="1426222"/>
            <a:ext cx="3471604" cy="7039387"/>
          </a:xfrm>
          <a:prstGeom prst="rect">
            <a:avLst/>
          </a:prstGeom>
          <a:noFill/>
          <a:ln w="0">
            <a:noFill/>
          </a:ln>
        </p:spPr>
        <p:txBody>
          <a:bodyPr lIns="91440" tIns="45720" rIns="91440" bIns="45720" anchor="t">
            <a:noAutofit/>
          </a:bodyPr>
          <a:lstStyle>
            <a:lvl1pPr marL="171461" indent="-171461" defTabSz="685843">
              <a:lnSpc>
                <a:spcPct val="90000"/>
              </a:lnSpc>
              <a:spcBef>
                <a:spcPts val="751"/>
              </a:spcBef>
              <a:buClr>
                <a:srgbClr val="000000"/>
              </a:buClr>
              <a:buFont typeface="Arial"/>
              <a:buChar char="•"/>
              <a:defRPr/>
            </a:lvl1pPr>
          </a:lstStyle>
          <a:p>
            <a:pPr marL="189000" indent="-189000" defTabSz="756000">
              <a:lnSpc>
                <a:spcPct val="90000"/>
              </a:lnSpc>
              <a:spcBef>
                <a:spcPts val="828"/>
              </a:spcBef>
              <a:buClr>
                <a:srgbClr val="000000"/>
              </a:buClr>
              <a:buFont typeface="Arial"/>
              <a:buChar char="•"/>
            </a:pPr>
            <a:r>
              <a:rPr lang="es-ES" sz="2395" b="0" u="none" strike="noStrike">
                <a:solidFill>
                  <a:schemeClr val="dk1"/>
                </a:solidFill>
                <a:effectLst/>
                <a:uFillTx/>
                <a:latin typeface="Calibri"/>
              </a:rPr>
              <a:t>Haga clic para modificar los estilos de texto del patrón</a:t>
            </a:r>
            <a:endParaRPr lang="en-US" sz="2395" b="0" u="none" strike="noStrike">
              <a:solidFill>
                <a:schemeClr val="dk1"/>
              </a:solidFill>
              <a:effectLst/>
              <a:uFillTx/>
              <a:latin typeface="Calibri"/>
            </a:endParaRPr>
          </a:p>
          <a:p>
            <a:pPr marL="514382" lvl="1" indent="-171461" defTabSz="685843">
              <a:lnSpc>
                <a:spcPct val="90000"/>
              </a:lnSpc>
              <a:spcBef>
                <a:spcPts val="376"/>
              </a:spcBef>
              <a:buClr>
                <a:srgbClr val="000000"/>
              </a:buClr>
              <a:buFont typeface="Arial"/>
              <a:buChar char="•"/>
            </a:pPr>
            <a:r>
              <a:rPr lang="es-ES" sz="2105" b="0" u="none" strike="noStrike">
                <a:solidFill>
                  <a:schemeClr val="dk1"/>
                </a:solidFill>
                <a:effectLst/>
                <a:uFillTx/>
                <a:latin typeface="Calibri"/>
              </a:rPr>
              <a:t>Segundo nivel</a:t>
            </a:r>
            <a:endParaRPr lang="en-US" sz="2105" b="0" u="none" strike="noStrike">
              <a:solidFill>
                <a:schemeClr val="dk1"/>
              </a:solidFill>
              <a:effectLst/>
              <a:uFillTx/>
              <a:latin typeface="Calibri"/>
            </a:endParaRPr>
          </a:p>
          <a:p>
            <a:pPr marL="857304" lvl="2" indent="-171461" defTabSz="685843">
              <a:lnSpc>
                <a:spcPct val="90000"/>
              </a:lnSpc>
              <a:spcBef>
                <a:spcPts val="376"/>
              </a:spcBef>
              <a:buClr>
                <a:srgbClr val="000000"/>
              </a:buClr>
              <a:buFont typeface="Arial"/>
              <a:buChar char="•"/>
            </a:pPr>
            <a:r>
              <a:rPr lang="es-ES" sz="1795" b="0" u="none" strike="noStrike">
                <a:solidFill>
                  <a:schemeClr val="dk1"/>
                </a:solidFill>
                <a:effectLst/>
                <a:uFillTx/>
                <a:latin typeface="Calibri"/>
              </a:rPr>
              <a:t>Tercer nivel</a:t>
            </a:r>
            <a:endParaRPr lang="en-US" sz="1795" b="0" u="none" strike="noStrike">
              <a:solidFill>
                <a:schemeClr val="dk1"/>
              </a:solidFill>
              <a:effectLst/>
              <a:uFillTx/>
              <a:latin typeface="Calibri"/>
            </a:endParaRPr>
          </a:p>
          <a:p>
            <a:pPr marL="1200226" lvl="3" indent="-171461" defTabSz="685843">
              <a:lnSpc>
                <a:spcPct val="90000"/>
              </a:lnSpc>
              <a:spcBef>
                <a:spcPts val="376"/>
              </a:spcBef>
              <a:buClr>
                <a:srgbClr val="000000"/>
              </a:buClr>
              <a:buFont typeface="Arial"/>
              <a:buChar char="•"/>
            </a:pPr>
            <a:r>
              <a:rPr lang="es-ES" sz="1506" b="0" u="none" strike="noStrike">
                <a:solidFill>
                  <a:schemeClr val="dk1"/>
                </a:solidFill>
                <a:effectLst/>
                <a:uFillTx/>
                <a:latin typeface="Calibri"/>
              </a:rPr>
              <a:t>Cuarto nivel</a:t>
            </a:r>
            <a:endParaRPr lang="en-US" sz="1506" b="0" u="none" strike="noStrike">
              <a:solidFill>
                <a:schemeClr val="dk1"/>
              </a:solidFill>
              <a:effectLst/>
              <a:uFillTx/>
              <a:latin typeface="Calibri"/>
            </a:endParaRPr>
          </a:p>
          <a:p>
            <a:pPr marL="1543147" lvl="4" indent="-171461" defTabSz="685843">
              <a:lnSpc>
                <a:spcPct val="90000"/>
              </a:lnSpc>
              <a:spcBef>
                <a:spcPts val="376"/>
              </a:spcBef>
              <a:buClr>
                <a:srgbClr val="000000"/>
              </a:buClr>
              <a:buFont typeface="Arial"/>
              <a:buChar char="•"/>
            </a:pPr>
            <a:r>
              <a:rPr lang="es-ES" sz="1506" b="0" u="none" strike="noStrike">
                <a:solidFill>
                  <a:schemeClr val="dk1"/>
                </a:solidFill>
                <a:effectLst/>
                <a:uFillTx/>
                <a:latin typeface="Calibri"/>
              </a:rPr>
              <a:t>Quinto nivel</a:t>
            </a:r>
            <a:endParaRPr lang="en-US" sz="1506" b="0" u="none" strike="noStrike">
              <a:solidFill>
                <a:schemeClr val="dk1"/>
              </a:solidFill>
              <a:effectLst/>
              <a:uFillTx/>
              <a:latin typeface="Calibri"/>
            </a:endParaRPr>
          </a:p>
        </p:txBody>
      </p:sp>
      <p:sp>
        <p:nvSpPr>
          <p:cNvPr id="50" name="PlaceHolder 3"/>
          <p:cNvSpPr>
            <a:spLocks noGrp="1"/>
          </p:cNvSpPr>
          <p:nvPr>
            <p:ph type="body"/>
          </p:nvPr>
        </p:nvSpPr>
        <p:spPr>
          <a:xfrm>
            <a:off x="472242" y="2971852"/>
            <a:ext cx="2211637" cy="5505431"/>
          </a:xfrm>
          <a:prstGeom prst="rect">
            <a:avLst/>
          </a:prstGeom>
          <a:noFill/>
          <a:ln w="0">
            <a:noFill/>
          </a:ln>
        </p:spPr>
        <p:txBody>
          <a:bodyPr lIns="91440" tIns="45720" rIns="91440" bIns="45720" anchor="t">
            <a:noAutofit/>
          </a:bodyPr>
          <a:lstStyle>
            <a:lvl1pPr indent="0" defTabSz="685843">
              <a:lnSpc>
                <a:spcPct val="90000"/>
              </a:lnSpc>
              <a:spcBef>
                <a:spcPts val="751"/>
              </a:spcBef>
              <a:buNone/>
              <a:tabLst>
                <a:tab pos="0" algn="l"/>
              </a:tabLst>
              <a:defRPr/>
            </a:lvl1pPr>
          </a:lstStyle>
          <a:p>
            <a:pPr indent="0" defTabSz="756000">
              <a:lnSpc>
                <a:spcPct val="90000"/>
              </a:lnSpc>
              <a:spcBef>
                <a:spcPts val="828"/>
              </a:spcBef>
              <a:buNone/>
              <a:tabLst>
                <a:tab pos="0" algn="l"/>
              </a:tabLst>
            </a:pPr>
            <a:r>
              <a:rPr lang="es-ES" sz="1198" b="0" u="none" strike="noStrike">
                <a:solidFill>
                  <a:schemeClr val="dk1"/>
                </a:solidFill>
                <a:effectLst/>
                <a:uFillTx/>
                <a:latin typeface="Calibri"/>
              </a:rPr>
              <a:t>Haga clic para modificar los estilos de texto del patrón</a:t>
            </a:r>
            <a:endParaRPr lang="en-US" sz="1198" b="0" u="none" strike="noStrike">
              <a:solidFill>
                <a:schemeClr val="dk1"/>
              </a:solidFill>
              <a:effectLst/>
              <a:uFillTx/>
              <a:latin typeface="Calibri"/>
            </a:endParaRPr>
          </a:p>
        </p:txBody>
      </p:sp>
      <p:sp>
        <p:nvSpPr>
          <p:cNvPr id="51" name="PlaceHolder 4"/>
          <p:cNvSpPr>
            <a:spLocks noGrp="1"/>
          </p:cNvSpPr>
          <p:nvPr>
            <p:ph type="dt" idx="28"/>
          </p:nvPr>
        </p:nvSpPr>
        <p:spPr>
          <a:xfrm>
            <a:off x="471589" y="9181388"/>
            <a:ext cx="1542790" cy="526995"/>
          </a:xfrm>
          <a:prstGeom prst="rect">
            <a:avLst/>
          </a:prstGeom>
          <a:noFill/>
          <a:ln w="0">
            <a:noFill/>
          </a:ln>
        </p:spPr>
        <p:txBody>
          <a:bodyPr lIns="91440" tIns="45720" rIns="91440" bIns="45720" anchor="ctr">
            <a:noAutofit/>
          </a:bodyPr>
          <a:lstStyle>
            <a:lvl1pPr indent="0" defTabSz="472905">
              <a:lnSpc>
                <a:spcPct val="100000"/>
              </a:lnSpc>
              <a:buNone/>
              <a:defRPr lang="es-ES" sz="897" b="0" u="none" strike="noStrike">
                <a:solidFill>
                  <a:schemeClr val="dk1">
                    <a:tint val="75000"/>
                  </a:schemeClr>
                </a:solidFill>
                <a:effectLst/>
                <a:uFillTx/>
                <a:latin typeface="Calibri"/>
              </a:defRPr>
            </a:lvl1pPr>
          </a:lstStyle>
          <a:p>
            <a:r>
              <a:rPr lang="es-ES"/>
              <a:t>&lt;fecha/hora&gt;</a:t>
            </a:r>
            <a:endParaRPr lang="es-ES">
              <a:solidFill>
                <a:srgbClr val="000000"/>
              </a:solidFill>
              <a:latin typeface="Times New Roman"/>
            </a:endParaRPr>
          </a:p>
        </p:txBody>
      </p:sp>
      <p:sp>
        <p:nvSpPr>
          <p:cNvPr id="52" name="PlaceHolder 5"/>
          <p:cNvSpPr>
            <a:spLocks noGrp="1"/>
          </p:cNvSpPr>
          <p:nvPr>
            <p:ph type="ftr" idx="29"/>
          </p:nvPr>
        </p:nvSpPr>
        <p:spPr>
          <a:xfrm>
            <a:off x="2271728" y="9181388"/>
            <a:ext cx="2314185" cy="526995"/>
          </a:xfrm>
          <a:prstGeom prst="rect">
            <a:avLst/>
          </a:prstGeom>
          <a:noFill/>
          <a:ln w="0">
            <a:noFill/>
          </a:ln>
        </p:spPr>
        <p:txBody>
          <a:bodyPr lIns="91440" tIns="45720" rIns="91440" bIns="45720" anchor="ctr">
            <a:noAutofit/>
          </a:bodyPr>
          <a:lstStyle>
            <a:lvl1pPr indent="0" algn="ctr" defTabSz="472905">
              <a:lnSpc>
                <a:spcPct val="100000"/>
              </a:lnSpc>
              <a:buNone/>
              <a:defRPr lang="es-ES" sz="897" b="0" u="none" strike="noStrike">
                <a:solidFill>
                  <a:schemeClr val="dk1">
                    <a:tint val="75000"/>
                  </a:schemeClr>
                </a:solidFill>
                <a:effectLst/>
                <a:uFillTx/>
                <a:latin typeface="Calibri"/>
              </a:defRPr>
            </a:lvl1pPr>
          </a:lstStyle>
          <a:p>
            <a:r>
              <a:rPr lang="es-ES"/>
              <a:t>&lt;pie de página&gt;</a:t>
            </a:r>
            <a:endParaRPr lang="es-ES">
              <a:solidFill>
                <a:srgbClr val="000000"/>
              </a:solidFill>
              <a:latin typeface="Times New Roman"/>
            </a:endParaRPr>
          </a:p>
        </p:txBody>
      </p:sp>
      <p:sp>
        <p:nvSpPr>
          <p:cNvPr id="53" name="PlaceHolder 6"/>
          <p:cNvSpPr>
            <a:spLocks noGrp="1"/>
          </p:cNvSpPr>
          <p:nvPr>
            <p:ph type="sldNum" idx="30"/>
          </p:nvPr>
        </p:nvSpPr>
        <p:spPr>
          <a:xfrm>
            <a:off x="4843589" y="9181388"/>
            <a:ext cx="1542790" cy="526995"/>
          </a:xfrm>
          <a:prstGeom prst="rect">
            <a:avLst/>
          </a:prstGeom>
          <a:noFill/>
          <a:ln w="0">
            <a:noFill/>
          </a:ln>
        </p:spPr>
        <p:txBody>
          <a:bodyPr lIns="91440" tIns="45720" rIns="91440" bIns="45720" anchor="ctr">
            <a:noAutofit/>
          </a:bodyPr>
          <a:lstStyle>
            <a:lvl1pPr indent="0" algn="r" defTabSz="472905">
              <a:lnSpc>
                <a:spcPct val="100000"/>
              </a:lnSpc>
              <a:buNone/>
              <a:defRPr lang="es-ES" sz="897" b="0" u="none" strike="noStrike">
                <a:solidFill>
                  <a:schemeClr val="dk1">
                    <a:tint val="75000"/>
                  </a:schemeClr>
                </a:solidFill>
                <a:effectLst/>
                <a:uFillTx/>
                <a:latin typeface="Calibri"/>
              </a:defRPr>
            </a:lvl1pPr>
          </a:lstStyle>
          <a:p>
            <a:fld id="{3B3F69A2-3CA0-4AF6-A6C4-09982510C3F8}" type="slidenum">
              <a:rPr lang="es-ES" smtClean="0"/>
              <a:pPr/>
              <a:t>‹Nº›</a:t>
            </a:fld>
            <a:endParaRPr lang="es-ES">
              <a:solidFill>
                <a:srgbClr val="000000"/>
              </a:solidFill>
              <a:latin typeface="Times New Roman"/>
            </a:endParaRPr>
          </a:p>
        </p:txBody>
      </p:sp>
    </p:spTree>
    <p:extLst>
      <p:ext uri="{BB962C8B-B14F-4D97-AF65-F5344CB8AC3E}">
        <p14:creationId xmlns:p14="http://schemas.microsoft.com/office/powerpoint/2010/main" val="376671016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Imagen con título">
    <p:bg>
      <p:bgPr>
        <a:solidFill>
          <a:srgbClr val="FFFFFF"/>
        </a:solidFill>
        <a:effectLst/>
      </p:bgPr>
    </p:bg>
    <p:spTree>
      <p:nvGrpSpPr>
        <p:cNvPr id="1" name=""/>
        <p:cNvGrpSpPr/>
        <p:nvPr/>
      </p:nvGrpSpPr>
      <p:grpSpPr>
        <a:xfrm>
          <a:off x="0" y="0"/>
          <a:ext cx="0" cy="0"/>
          <a:chOff x="0" y="0"/>
          <a:chExt cx="0" cy="0"/>
        </a:xfrm>
      </p:grpSpPr>
      <p:sp>
        <p:nvSpPr>
          <p:cNvPr id="54" name="PlaceHolder 1"/>
          <p:cNvSpPr>
            <a:spLocks noGrp="1"/>
          </p:cNvSpPr>
          <p:nvPr>
            <p:ph type="title"/>
          </p:nvPr>
        </p:nvSpPr>
        <p:spPr>
          <a:xfrm>
            <a:off x="472242" y="660411"/>
            <a:ext cx="2211637" cy="2311107"/>
          </a:xfrm>
          <a:prstGeom prst="rect">
            <a:avLst/>
          </a:prstGeom>
          <a:noFill/>
          <a:ln w="0">
            <a:noFill/>
          </a:ln>
        </p:spPr>
        <p:txBody>
          <a:bodyPr lIns="91440" tIns="45720" rIns="91440" bIns="45720" anchor="b">
            <a:noAutofit/>
          </a:bodyPr>
          <a:lstStyle>
            <a:lvl1pPr indent="0" defTabSz="685843">
              <a:lnSpc>
                <a:spcPct val="90000"/>
              </a:lnSpc>
              <a:buNone/>
              <a:defRPr/>
            </a:lvl1pPr>
          </a:lstStyle>
          <a:p>
            <a:pPr indent="0" defTabSz="756000">
              <a:lnSpc>
                <a:spcPct val="90000"/>
              </a:lnSpc>
              <a:buNone/>
            </a:pPr>
            <a:r>
              <a:rPr lang="es-ES" sz="2395" b="0" u="none" strike="noStrike">
                <a:solidFill>
                  <a:schemeClr val="dk1"/>
                </a:solidFill>
                <a:effectLst/>
                <a:uFillTx/>
                <a:latin typeface="Calibri Light"/>
              </a:rPr>
              <a:t>Haga clic para modificar el estilo de título del patrón</a:t>
            </a:r>
            <a:endParaRPr lang="en-US" sz="2395" b="0" u="none" strike="noStrike">
              <a:solidFill>
                <a:schemeClr val="dk1"/>
              </a:solidFill>
              <a:effectLst/>
              <a:uFillTx/>
              <a:latin typeface="Calibri"/>
            </a:endParaRPr>
          </a:p>
        </p:txBody>
      </p:sp>
      <p:sp>
        <p:nvSpPr>
          <p:cNvPr id="55" name="PlaceHolder 2"/>
          <p:cNvSpPr>
            <a:spLocks noGrp="1"/>
          </p:cNvSpPr>
          <p:nvPr>
            <p:ph type="body"/>
          </p:nvPr>
        </p:nvSpPr>
        <p:spPr>
          <a:xfrm>
            <a:off x="2915428" y="1426222"/>
            <a:ext cx="3471604" cy="7039387"/>
          </a:xfrm>
          <a:prstGeom prst="rect">
            <a:avLst/>
          </a:prstGeom>
          <a:noFill/>
          <a:ln w="0">
            <a:noFill/>
          </a:ln>
        </p:spPr>
        <p:txBody>
          <a:bodyPr lIns="90000" tIns="45000" rIns="90000" bIns="45000" anchor="t">
            <a:noAutofit/>
          </a:bodyPr>
          <a:lstStyle>
            <a:lvl1pPr indent="0" defTabSz="472905">
              <a:lnSpc>
                <a:spcPct val="100000"/>
              </a:lnSpc>
              <a:buNone/>
              <a:tabLst>
                <a:tab pos="0" algn="l"/>
              </a:tabLst>
              <a:defRPr/>
            </a:lvl1pPr>
          </a:lstStyle>
          <a:p>
            <a:pPr indent="0" defTabSz="521280">
              <a:lnSpc>
                <a:spcPct val="100000"/>
              </a:lnSpc>
              <a:buNone/>
              <a:tabLst>
                <a:tab pos="0" algn="l"/>
              </a:tabLst>
            </a:pPr>
            <a:r>
              <a:rPr lang="es-ES" sz="2395" b="0" u="none" strike="noStrike">
                <a:solidFill>
                  <a:schemeClr val="dk1"/>
                </a:solidFill>
                <a:effectLst/>
                <a:uFillTx/>
                <a:latin typeface="Calibri"/>
              </a:rPr>
              <a:t>Haga clic en el icono para agregar una imagen</a:t>
            </a:r>
            <a:endParaRPr lang="en-US" sz="2395" b="0" u="none" strike="noStrike">
              <a:solidFill>
                <a:schemeClr val="dk1"/>
              </a:solidFill>
              <a:effectLst/>
              <a:uFillTx/>
              <a:latin typeface="Calibri"/>
            </a:endParaRPr>
          </a:p>
        </p:txBody>
      </p:sp>
      <p:sp>
        <p:nvSpPr>
          <p:cNvPr id="56" name="PlaceHolder 3"/>
          <p:cNvSpPr>
            <a:spLocks noGrp="1"/>
          </p:cNvSpPr>
          <p:nvPr>
            <p:ph type="body"/>
          </p:nvPr>
        </p:nvSpPr>
        <p:spPr>
          <a:xfrm>
            <a:off x="472242" y="2971852"/>
            <a:ext cx="2211637" cy="5505431"/>
          </a:xfrm>
          <a:prstGeom prst="rect">
            <a:avLst/>
          </a:prstGeom>
          <a:noFill/>
          <a:ln w="0">
            <a:noFill/>
          </a:ln>
        </p:spPr>
        <p:txBody>
          <a:bodyPr lIns="91440" tIns="45720" rIns="91440" bIns="45720" anchor="t">
            <a:noAutofit/>
          </a:bodyPr>
          <a:lstStyle>
            <a:lvl1pPr indent="0" defTabSz="685843">
              <a:lnSpc>
                <a:spcPct val="90000"/>
              </a:lnSpc>
              <a:spcBef>
                <a:spcPts val="751"/>
              </a:spcBef>
              <a:buNone/>
              <a:tabLst>
                <a:tab pos="0" algn="l"/>
              </a:tabLst>
              <a:defRPr/>
            </a:lvl1pPr>
          </a:lstStyle>
          <a:p>
            <a:pPr indent="0" defTabSz="756000">
              <a:lnSpc>
                <a:spcPct val="90000"/>
              </a:lnSpc>
              <a:spcBef>
                <a:spcPts val="828"/>
              </a:spcBef>
              <a:buNone/>
              <a:tabLst>
                <a:tab pos="0" algn="l"/>
              </a:tabLst>
            </a:pPr>
            <a:r>
              <a:rPr lang="es-ES" sz="1198" b="0" u="none" strike="noStrike">
                <a:solidFill>
                  <a:schemeClr val="dk1"/>
                </a:solidFill>
                <a:effectLst/>
                <a:uFillTx/>
                <a:latin typeface="Calibri"/>
              </a:rPr>
              <a:t>Haga clic para modificar los estilos de texto del patrón</a:t>
            </a:r>
            <a:endParaRPr lang="en-US" sz="1198" b="0" u="none" strike="noStrike">
              <a:solidFill>
                <a:schemeClr val="dk1"/>
              </a:solidFill>
              <a:effectLst/>
              <a:uFillTx/>
              <a:latin typeface="Calibri"/>
            </a:endParaRPr>
          </a:p>
        </p:txBody>
      </p:sp>
      <p:sp>
        <p:nvSpPr>
          <p:cNvPr id="57" name="PlaceHolder 4"/>
          <p:cNvSpPr>
            <a:spLocks noGrp="1"/>
          </p:cNvSpPr>
          <p:nvPr>
            <p:ph type="dt" idx="31"/>
          </p:nvPr>
        </p:nvSpPr>
        <p:spPr>
          <a:xfrm>
            <a:off x="471589" y="9181388"/>
            <a:ext cx="1542790" cy="526995"/>
          </a:xfrm>
          <a:prstGeom prst="rect">
            <a:avLst/>
          </a:prstGeom>
          <a:noFill/>
          <a:ln w="0">
            <a:noFill/>
          </a:ln>
        </p:spPr>
        <p:txBody>
          <a:bodyPr lIns="91440" tIns="45720" rIns="91440" bIns="45720" anchor="ctr">
            <a:noAutofit/>
          </a:bodyPr>
          <a:lstStyle>
            <a:lvl1pPr indent="0" defTabSz="472905">
              <a:lnSpc>
                <a:spcPct val="100000"/>
              </a:lnSpc>
              <a:buNone/>
              <a:defRPr lang="es-ES" sz="897" b="0" u="none" strike="noStrike">
                <a:solidFill>
                  <a:schemeClr val="dk1">
                    <a:tint val="75000"/>
                  </a:schemeClr>
                </a:solidFill>
                <a:effectLst/>
                <a:uFillTx/>
                <a:latin typeface="Calibri"/>
              </a:defRPr>
            </a:lvl1pPr>
          </a:lstStyle>
          <a:p>
            <a:r>
              <a:rPr lang="es-ES"/>
              <a:t>&lt;fecha/hora&gt;</a:t>
            </a:r>
            <a:endParaRPr lang="es-ES">
              <a:solidFill>
                <a:srgbClr val="000000"/>
              </a:solidFill>
              <a:latin typeface="Times New Roman"/>
            </a:endParaRPr>
          </a:p>
        </p:txBody>
      </p:sp>
      <p:sp>
        <p:nvSpPr>
          <p:cNvPr id="58" name="PlaceHolder 5"/>
          <p:cNvSpPr>
            <a:spLocks noGrp="1"/>
          </p:cNvSpPr>
          <p:nvPr>
            <p:ph type="ftr" idx="32"/>
          </p:nvPr>
        </p:nvSpPr>
        <p:spPr>
          <a:xfrm>
            <a:off x="2271728" y="9181388"/>
            <a:ext cx="2314185" cy="526995"/>
          </a:xfrm>
          <a:prstGeom prst="rect">
            <a:avLst/>
          </a:prstGeom>
          <a:noFill/>
          <a:ln w="0">
            <a:noFill/>
          </a:ln>
        </p:spPr>
        <p:txBody>
          <a:bodyPr lIns="91440" tIns="45720" rIns="91440" bIns="45720" anchor="ctr">
            <a:noAutofit/>
          </a:bodyPr>
          <a:lstStyle>
            <a:lvl1pPr indent="0" algn="ctr" defTabSz="472905">
              <a:lnSpc>
                <a:spcPct val="100000"/>
              </a:lnSpc>
              <a:buNone/>
              <a:defRPr lang="es-ES" sz="897" b="0" u="none" strike="noStrike">
                <a:solidFill>
                  <a:schemeClr val="dk1">
                    <a:tint val="75000"/>
                  </a:schemeClr>
                </a:solidFill>
                <a:effectLst/>
                <a:uFillTx/>
                <a:latin typeface="Calibri"/>
              </a:defRPr>
            </a:lvl1pPr>
          </a:lstStyle>
          <a:p>
            <a:r>
              <a:rPr lang="es-ES"/>
              <a:t>&lt;pie de página&gt;</a:t>
            </a:r>
            <a:endParaRPr lang="es-ES">
              <a:solidFill>
                <a:srgbClr val="000000"/>
              </a:solidFill>
              <a:latin typeface="Times New Roman"/>
            </a:endParaRPr>
          </a:p>
        </p:txBody>
      </p:sp>
      <p:sp>
        <p:nvSpPr>
          <p:cNvPr id="59" name="PlaceHolder 6"/>
          <p:cNvSpPr>
            <a:spLocks noGrp="1"/>
          </p:cNvSpPr>
          <p:nvPr>
            <p:ph type="sldNum" idx="33"/>
          </p:nvPr>
        </p:nvSpPr>
        <p:spPr>
          <a:xfrm>
            <a:off x="4843589" y="9181388"/>
            <a:ext cx="1542790" cy="526995"/>
          </a:xfrm>
          <a:prstGeom prst="rect">
            <a:avLst/>
          </a:prstGeom>
          <a:noFill/>
          <a:ln w="0">
            <a:noFill/>
          </a:ln>
        </p:spPr>
        <p:txBody>
          <a:bodyPr lIns="91440" tIns="45720" rIns="91440" bIns="45720" anchor="ctr">
            <a:noAutofit/>
          </a:bodyPr>
          <a:lstStyle>
            <a:lvl1pPr indent="0" algn="r" defTabSz="472905">
              <a:lnSpc>
                <a:spcPct val="100000"/>
              </a:lnSpc>
              <a:buNone/>
              <a:defRPr lang="es-ES" sz="897" b="0" u="none" strike="noStrike">
                <a:solidFill>
                  <a:schemeClr val="dk1">
                    <a:tint val="75000"/>
                  </a:schemeClr>
                </a:solidFill>
                <a:effectLst/>
                <a:uFillTx/>
                <a:latin typeface="Calibri"/>
              </a:defRPr>
            </a:lvl1pPr>
          </a:lstStyle>
          <a:p>
            <a:fld id="{78B11330-6D70-42F6-9533-3BD739C18AAC}" type="slidenum">
              <a:rPr lang="es-ES" smtClean="0"/>
              <a:pPr/>
              <a:t>‹Nº›</a:t>
            </a:fld>
            <a:endParaRPr lang="es-ES">
              <a:solidFill>
                <a:srgbClr val="000000"/>
              </a:solidFill>
              <a:latin typeface="Times New Roman"/>
            </a:endParaRPr>
          </a:p>
        </p:txBody>
      </p:sp>
    </p:spTree>
    <p:extLst>
      <p:ext uri="{BB962C8B-B14F-4D97-AF65-F5344CB8AC3E}">
        <p14:creationId xmlns:p14="http://schemas.microsoft.com/office/powerpoint/2010/main" val="37524318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82000"/>
                  </a:schemeClr>
                </a:solidFill>
              </a:defRPr>
            </a:lvl1pPr>
          </a:lstStyle>
          <a:p>
            <a:fld id="{88840F00-3752-41EA-AE4D-E6F565BDA949}" type="datetime1">
              <a:rPr lang="es-ES" smtClean="0"/>
              <a:t>10/06/2026</a:t>
            </a:fld>
            <a:endParaRPr lang="es-E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82000"/>
                  </a:schemeClr>
                </a:solidFill>
              </a:defRPr>
            </a:lvl1pPr>
          </a:lstStyle>
          <a:p>
            <a:r>
              <a:rPr lang="es-ES"/>
              <a:t>Federación española de Donantes de Sangre</a:t>
            </a:r>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82000"/>
                  </a:schemeClr>
                </a:solidFill>
              </a:defRPr>
            </a:lvl1pPr>
          </a:lstStyle>
          <a:p>
            <a:fld id="{A5C38EAA-1BCC-4E53-AEF8-354ED7288646}" type="slidenum">
              <a:rPr lang="es-ES" smtClean="0"/>
              <a:t>‹Nº›</a:t>
            </a:fld>
            <a:endParaRPr lang="es-ES"/>
          </a:p>
        </p:txBody>
      </p:sp>
    </p:spTree>
    <p:extLst>
      <p:ext uri="{BB962C8B-B14F-4D97-AF65-F5344CB8AC3E}">
        <p14:creationId xmlns:p14="http://schemas.microsoft.com/office/powerpoint/2010/main" val="231953319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1305AC79-1F6D-4B63-8BFE-09979893D35C}" type="datetime1">
              <a:rPr lang="es-ES" smtClean="0"/>
              <a:t>10/06/2026</a:t>
            </a:fld>
            <a:endParaRPr lang="es-E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s-ES"/>
              <a:t>Federación española de Donantes de Sangre</a:t>
            </a:r>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E5F996BE-CCA5-42F8-9483-AF673B0DE70A}" type="slidenum">
              <a:rPr lang="es-ES" smtClean="0"/>
              <a:t>‹Nº›</a:t>
            </a:fld>
            <a:endParaRPr lang="es-ES"/>
          </a:p>
        </p:txBody>
      </p:sp>
    </p:spTree>
    <p:extLst>
      <p:ext uri="{BB962C8B-B14F-4D97-AF65-F5344CB8AC3E}">
        <p14:creationId xmlns:p14="http://schemas.microsoft.com/office/powerpoint/2010/main" val="250093044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471488" y="2637015"/>
            <a:ext cx="5915025" cy="6285266"/>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471488" y="9181396"/>
            <a:ext cx="1543050" cy="527403"/>
          </a:xfrm>
          <a:prstGeom prst="rect">
            <a:avLst/>
          </a:prstGeom>
        </p:spPr>
        <p:txBody>
          <a:bodyPr vert="horz" lIns="91440" tIns="45720" rIns="91440" bIns="45720" rtlCol="0" anchor="ctr"/>
          <a:lstStyle>
            <a:lvl1pPr algn="l">
              <a:defRPr sz="896">
                <a:solidFill>
                  <a:schemeClr val="tx1">
                    <a:tint val="75000"/>
                  </a:schemeClr>
                </a:solidFill>
              </a:defRPr>
            </a:lvl1pPr>
          </a:lstStyle>
          <a:p>
            <a:fld id="{BD23610D-7F24-48F3-AA59-4F2575EB9E20}" type="datetime1">
              <a:rPr lang="es-ES" smtClean="0"/>
              <a:t>10/06/2026</a:t>
            </a:fld>
            <a:endParaRPr lang="es-ES"/>
          </a:p>
        </p:txBody>
      </p:sp>
      <p:sp>
        <p:nvSpPr>
          <p:cNvPr id="5" name="Footer Placeholder 4"/>
          <p:cNvSpPr>
            <a:spLocks noGrp="1"/>
          </p:cNvSpPr>
          <p:nvPr>
            <p:ph type="ftr" sz="quarter" idx="3"/>
          </p:nvPr>
        </p:nvSpPr>
        <p:spPr>
          <a:xfrm>
            <a:off x="2271713" y="9181396"/>
            <a:ext cx="2314575" cy="527403"/>
          </a:xfrm>
          <a:prstGeom prst="rect">
            <a:avLst/>
          </a:prstGeom>
        </p:spPr>
        <p:txBody>
          <a:bodyPr vert="horz" lIns="91440" tIns="45720" rIns="91440" bIns="45720" rtlCol="0" anchor="ctr"/>
          <a:lstStyle>
            <a:lvl1pPr algn="ctr">
              <a:defRPr sz="896">
                <a:solidFill>
                  <a:schemeClr val="tx1">
                    <a:tint val="75000"/>
                  </a:schemeClr>
                </a:solidFill>
              </a:defRPr>
            </a:lvl1pPr>
          </a:lstStyle>
          <a:p>
            <a:r>
              <a:rPr lang="es-ES"/>
              <a:t>Federación española de Donantes de Sangre</a:t>
            </a:r>
          </a:p>
        </p:txBody>
      </p:sp>
      <p:sp>
        <p:nvSpPr>
          <p:cNvPr id="6" name="Slide Number Placeholder 5"/>
          <p:cNvSpPr>
            <a:spLocks noGrp="1"/>
          </p:cNvSpPr>
          <p:nvPr>
            <p:ph type="sldNum" sz="quarter" idx="4"/>
          </p:nvPr>
        </p:nvSpPr>
        <p:spPr>
          <a:xfrm>
            <a:off x="4843463" y="9181396"/>
            <a:ext cx="1543050" cy="527403"/>
          </a:xfrm>
          <a:prstGeom prst="rect">
            <a:avLst/>
          </a:prstGeom>
        </p:spPr>
        <p:txBody>
          <a:bodyPr vert="horz" lIns="91440" tIns="45720" rIns="91440" bIns="45720" rtlCol="0" anchor="ctr"/>
          <a:lstStyle>
            <a:lvl1pPr algn="r">
              <a:defRPr sz="896">
                <a:solidFill>
                  <a:schemeClr val="tx1">
                    <a:tint val="75000"/>
                  </a:schemeClr>
                </a:solidFill>
              </a:defRPr>
            </a:lvl1pPr>
          </a:lstStyle>
          <a:p>
            <a:fld id="{AAE71142-F1A8-4CA4-865D-82FC823BD259}" type="slidenum">
              <a:rPr lang="es-ES" smtClean="0"/>
              <a:t>‹Nº›</a:t>
            </a:fld>
            <a:endParaRPr lang="es-ES"/>
          </a:p>
        </p:txBody>
      </p:sp>
    </p:spTree>
    <p:extLst>
      <p:ext uri="{BB962C8B-B14F-4D97-AF65-F5344CB8AC3E}">
        <p14:creationId xmlns:p14="http://schemas.microsoft.com/office/powerpoint/2010/main" val="320246705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sldNum="0" hdr="0" dt="0"/>
  <p:txStyles>
    <p:titleStyle>
      <a:lvl1pPr algn="l" defTabSz="682457" rtl="0" eaLnBrk="1" latinLnBrk="0" hangingPunct="1">
        <a:lnSpc>
          <a:spcPct val="90000"/>
        </a:lnSpc>
        <a:spcBef>
          <a:spcPct val="0"/>
        </a:spcBef>
        <a:buNone/>
        <a:defRPr sz="3283" kern="1200">
          <a:solidFill>
            <a:schemeClr val="tx1"/>
          </a:solidFill>
          <a:latin typeface="+mj-lt"/>
          <a:ea typeface="+mj-ea"/>
          <a:cs typeface="+mj-cs"/>
        </a:defRPr>
      </a:lvl1pPr>
    </p:titleStyle>
    <p:bodyStyle>
      <a:lvl1pPr marL="170615" indent="-170615" algn="l" defTabSz="682457" rtl="0" eaLnBrk="1" latinLnBrk="0" hangingPunct="1">
        <a:lnSpc>
          <a:spcPct val="90000"/>
        </a:lnSpc>
        <a:spcBef>
          <a:spcPts val="747"/>
        </a:spcBef>
        <a:buFont typeface="Arial" panose="020B0604020202020204" pitchFamily="34" charset="0"/>
        <a:buChar char="•"/>
        <a:defRPr sz="2090" kern="1200">
          <a:solidFill>
            <a:schemeClr val="tx1"/>
          </a:solidFill>
          <a:latin typeface="+mn-lt"/>
          <a:ea typeface="+mn-ea"/>
          <a:cs typeface="+mn-cs"/>
        </a:defRPr>
      </a:lvl1pPr>
      <a:lvl2pPr marL="511843" indent="-170615" algn="l" defTabSz="682457" rtl="0" eaLnBrk="1" latinLnBrk="0" hangingPunct="1">
        <a:lnSpc>
          <a:spcPct val="90000"/>
        </a:lnSpc>
        <a:spcBef>
          <a:spcPts val="373"/>
        </a:spcBef>
        <a:buFont typeface="Arial" panose="020B0604020202020204" pitchFamily="34" charset="0"/>
        <a:buChar char="•"/>
        <a:defRPr sz="1791" kern="1200">
          <a:solidFill>
            <a:schemeClr val="tx1"/>
          </a:solidFill>
          <a:latin typeface="+mn-lt"/>
          <a:ea typeface="+mn-ea"/>
          <a:cs typeface="+mn-cs"/>
        </a:defRPr>
      </a:lvl2pPr>
      <a:lvl3pPr marL="853072" indent="-170615" algn="l" defTabSz="682457" rtl="0" eaLnBrk="1" latinLnBrk="0" hangingPunct="1">
        <a:lnSpc>
          <a:spcPct val="90000"/>
        </a:lnSpc>
        <a:spcBef>
          <a:spcPts val="373"/>
        </a:spcBef>
        <a:buFont typeface="Arial" panose="020B0604020202020204" pitchFamily="34" charset="0"/>
        <a:buChar char="•"/>
        <a:defRPr sz="1492" kern="1200">
          <a:solidFill>
            <a:schemeClr val="tx1"/>
          </a:solidFill>
          <a:latin typeface="+mn-lt"/>
          <a:ea typeface="+mn-ea"/>
          <a:cs typeface="+mn-cs"/>
        </a:defRPr>
      </a:lvl3pPr>
      <a:lvl4pPr marL="1194301" indent="-170615" algn="l" defTabSz="682457" rtl="0" eaLnBrk="1" latinLnBrk="0" hangingPunct="1">
        <a:lnSpc>
          <a:spcPct val="90000"/>
        </a:lnSpc>
        <a:spcBef>
          <a:spcPts val="373"/>
        </a:spcBef>
        <a:buFont typeface="Arial" panose="020B0604020202020204" pitchFamily="34" charset="0"/>
        <a:buChar char="•"/>
        <a:defRPr sz="1343" kern="1200">
          <a:solidFill>
            <a:schemeClr val="tx1"/>
          </a:solidFill>
          <a:latin typeface="+mn-lt"/>
          <a:ea typeface="+mn-ea"/>
          <a:cs typeface="+mn-cs"/>
        </a:defRPr>
      </a:lvl4pPr>
      <a:lvl5pPr marL="1535530" indent="-170615" algn="l" defTabSz="682457" rtl="0" eaLnBrk="1" latinLnBrk="0" hangingPunct="1">
        <a:lnSpc>
          <a:spcPct val="90000"/>
        </a:lnSpc>
        <a:spcBef>
          <a:spcPts val="373"/>
        </a:spcBef>
        <a:buFont typeface="Arial" panose="020B0604020202020204" pitchFamily="34" charset="0"/>
        <a:buChar char="•"/>
        <a:defRPr sz="1343" kern="1200">
          <a:solidFill>
            <a:schemeClr val="tx1"/>
          </a:solidFill>
          <a:latin typeface="+mn-lt"/>
          <a:ea typeface="+mn-ea"/>
          <a:cs typeface="+mn-cs"/>
        </a:defRPr>
      </a:lvl5pPr>
      <a:lvl6pPr marL="1876759" indent="-170615" algn="l" defTabSz="682457" rtl="0" eaLnBrk="1" latinLnBrk="0" hangingPunct="1">
        <a:lnSpc>
          <a:spcPct val="90000"/>
        </a:lnSpc>
        <a:spcBef>
          <a:spcPts val="373"/>
        </a:spcBef>
        <a:buFont typeface="Arial" panose="020B0604020202020204" pitchFamily="34" charset="0"/>
        <a:buChar char="•"/>
        <a:defRPr sz="1343" kern="1200">
          <a:solidFill>
            <a:schemeClr val="tx1"/>
          </a:solidFill>
          <a:latin typeface="+mn-lt"/>
          <a:ea typeface="+mn-ea"/>
          <a:cs typeface="+mn-cs"/>
        </a:defRPr>
      </a:lvl6pPr>
      <a:lvl7pPr marL="2217987" indent="-170615" algn="l" defTabSz="682457" rtl="0" eaLnBrk="1" latinLnBrk="0" hangingPunct="1">
        <a:lnSpc>
          <a:spcPct val="90000"/>
        </a:lnSpc>
        <a:spcBef>
          <a:spcPts val="373"/>
        </a:spcBef>
        <a:buFont typeface="Arial" panose="020B0604020202020204" pitchFamily="34" charset="0"/>
        <a:buChar char="•"/>
        <a:defRPr sz="1343" kern="1200">
          <a:solidFill>
            <a:schemeClr val="tx1"/>
          </a:solidFill>
          <a:latin typeface="+mn-lt"/>
          <a:ea typeface="+mn-ea"/>
          <a:cs typeface="+mn-cs"/>
        </a:defRPr>
      </a:lvl7pPr>
      <a:lvl8pPr marL="2559216" indent="-170615" algn="l" defTabSz="682457" rtl="0" eaLnBrk="1" latinLnBrk="0" hangingPunct="1">
        <a:lnSpc>
          <a:spcPct val="90000"/>
        </a:lnSpc>
        <a:spcBef>
          <a:spcPts val="373"/>
        </a:spcBef>
        <a:buFont typeface="Arial" panose="020B0604020202020204" pitchFamily="34" charset="0"/>
        <a:buChar char="•"/>
        <a:defRPr sz="1343" kern="1200">
          <a:solidFill>
            <a:schemeClr val="tx1"/>
          </a:solidFill>
          <a:latin typeface="+mn-lt"/>
          <a:ea typeface="+mn-ea"/>
          <a:cs typeface="+mn-cs"/>
        </a:defRPr>
      </a:lvl8pPr>
      <a:lvl9pPr marL="2900445" indent="-170615" algn="l" defTabSz="682457" rtl="0" eaLnBrk="1" latinLnBrk="0" hangingPunct="1">
        <a:lnSpc>
          <a:spcPct val="90000"/>
        </a:lnSpc>
        <a:spcBef>
          <a:spcPts val="373"/>
        </a:spcBef>
        <a:buFont typeface="Arial" panose="020B0604020202020204" pitchFamily="34" charset="0"/>
        <a:buChar char="•"/>
        <a:defRPr sz="1343" kern="1200">
          <a:solidFill>
            <a:schemeClr val="tx1"/>
          </a:solidFill>
          <a:latin typeface="+mn-lt"/>
          <a:ea typeface="+mn-ea"/>
          <a:cs typeface="+mn-cs"/>
        </a:defRPr>
      </a:lvl9pPr>
    </p:bodyStyle>
    <p:otherStyle>
      <a:defPPr>
        <a:defRPr lang="en-US"/>
      </a:defPPr>
      <a:lvl1pPr marL="0" algn="l" defTabSz="682457" rtl="0" eaLnBrk="1" latinLnBrk="0" hangingPunct="1">
        <a:defRPr sz="1343" kern="1200">
          <a:solidFill>
            <a:schemeClr val="tx1"/>
          </a:solidFill>
          <a:latin typeface="+mn-lt"/>
          <a:ea typeface="+mn-ea"/>
          <a:cs typeface="+mn-cs"/>
        </a:defRPr>
      </a:lvl1pPr>
      <a:lvl2pPr marL="341229" algn="l" defTabSz="682457" rtl="0" eaLnBrk="1" latinLnBrk="0" hangingPunct="1">
        <a:defRPr sz="1343" kern="1200">
          <a:solidFill>
            <a:schemeClr val="tx1"/>
          </a:solidFill>
          <a:latin typeface="+mn-lt"/>
          <a:ea typeface="+mn-ea"/>
          <a:cs typeface="+mn-cs"/>
        </a:defRPr>
      </a:lvl2pPr>
      <a:lvl3pPr marL="682457" algn="l" defTabSz="682457" rtl="0" eaLnBrk="1" latinLnBrk="0" hangingPunct="1">
        <a:defRPr sz="1343" kern="1200">
          <a:solidFill>
            <a:schemeClr val="tx1"/>
          </a:solidFill>
          <a:latin typeface="+mn-lt"/>
          <a:ea typeface="+mn-ea"/>
          <a:cs typeface="+mn-cs"/>
        </a:defRPr>
      </a:lvl3pPr>
      <a:lvl4pPr marL="1023687" algn="l" defTabSz="682457" rtl="0" eaLnBrk="1" latinLnBrk="0" hangingPunct="1">
        <a:defRPr sz="1343" kern="1200">
          <a:solidFill>
            <a:schemeClr val="tx1"/>
          </a:solidFill>
          <a:latin typeface="+mn-lt"/>
          <a:ea typeface="+mn-ea"/>
          <a:cs typeface="+mn-cs"/>
        </a:defRPr>
      </a:lvl4pPr>
      <a:lvl5pPr marL="1364915" algn="l" defTabSz="682457" rtl="0" eaLnBrk="1" latinLnBrk="0" hangingPunct="1">
        <a:defRPr sz="1343" kern="1200">
          <a:solidFill>
            <a:schemeClr val="tx1"/>
          </a:solidFill>
          <a:latin typeface="+mn-lt"/>
          <a:ea typeface="+mn-ea"/>
          <a:cs typeface="+mn-cs"/>
        </a:defRPr>
      </a:lvl5pPr>
      <a:lvl6pPr marL="1706144" algn="l" defTabSz="682457" rtl="0" eaLnBrk="1" latinLnBrk="0" hangingPunct="1">
        <a:defRPr sz="1343" kern="1200">
          <a:solidFill>
            <a:schemeClr val="tx1"/>
          </a:solidFill>
          <a:latin typeface="+mn-lt"/>
          <a:ea typeface="+mn-ea"/>
          <a:cs typeface="+mn-cs"/>
        </a:defRPr>
      </a:lvl6pPr>
      <a:lvl7pPr marL="2047373" algn="l" defTabSz="682457" rtl="0" eaLnBrk="1" latinLnBrk="0" hangingPunct="1">
        <a:defRPr sz="1343" kern="1200">
          <a:solidFill>
            <a:schemeClr val="tx1"/>
          </a:solidFill>
          <a:latin typeface="+mn-lt"/>
          <a:ea typeface="+mn-ea"/>
          <a:cs typeface="+mn-cs"/>
        </a:defRPr>
      </a:lvl7pPr>
      <a:lvl8pPr marL="2388602" algn="l" defTabSz="682457" rtl="0" eaLnBrk="1" latinLnBrk="0" hangingPunct="1">
        <a:defRPr sz="1343" kern="1200">
          <a:solidFill>
            <a:schemeClr val="tx1"/>
          </a:solidFill>
          <a:latin typeface="+mn-lt"/>
          <a:ea typeface="+mn-ea"/>
          <a:cs typeface="+mn-cs"/>
        </a:defRPr>
      </a:lvl8pPr>
      <a:lvl9pPr marL="2729831" algn="l" defTabSz="682457" rtl="0" eaLnBrk="1" latinLnBrk="0" hangingPunct="1">
        <a:defRPr sz="134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797122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829544" rtl="0" eaLnBrk="1" latinLnBrk="0" hangingPunct="1">
        <a:lnSpc>
          <a:spcPct val="90000"/>
        </a:lnSpc>
        <a:spcBef>
          <a:spcPct val="0"/>
        </a:spcBef>
        <a:buNone/>
        <a:defRPr sz="3992" kern="1200">
          <a:solidFill>
            <a:schemeClr val="tx1"/>
          </a:solidFill>
          <a:latin typeface="+mj-lt"/>
          <a:ea typeface="+mj-ea"/>
          <a:cs typeface="+mj-cs"/>
        </a:defRPr>
      </a:lvl1pPr>
    </p:titleStyle>
    <p:bodyStyle>
      <a:lvl1pPr marL="207386" indent="-207386" algn="l" defTabSz="829544" rtl="0" eaLnBrk="1" latinLnBrk="0" hangingPunct="1">
        <a:lnSpc>
          <a:spcPct val="90000"/>
        </a:lnSpc>
        <a:spcBef>
          <a:spcPts val="907"/>
        </a:spcBef>
        <a:buFont typeface="Arial" panose="020B0604020202020204" pitchFamily="34" charset="0"/>
        <a:buChar char="•"/>
        <a:defRPr sz="2540" kern="1200">
          <a:solidFill>
            <a:schemeClr val="tx1"/>
          </a:solidFill>
          <a:latin typeface="+mn-lt"/>
          <a:ea typeface="+mn-ea"/>
          <a:cs typeface="+mn-cs"/>
        </a:defRPr>
      </a:lvl1pPr>
      <a:lvl2pPr marL="622158" indent="-207386" algn="l" defTabSz="829544" rtl="0" eaLnBrk="1" latinLnBrk="0" hangingPunct="1">
        <a:lnSpc>
          <a:spcPct val="90000"/>
        </a:lnSpc>
        <a:spcBef>
          <a:spcPts val="454"/>
        </a:spcBef>
        <a:buFont typeface="Arial" panose="020B0604020202020204" pitchFamily="34" charset="0"/>
        <a:buChar char="•"/>
        <a:defRPr sz="2177" kern="1200">
          <a:solidFill>
            <a:schemeClr val="tx1"/>
          </a:solidFill>
          <a:latin typeface="+mn-lt"/>
          <a:ea typeface="+mn-ea"/>
          <a:cs typeface="+mn-cs"/>
        </a:defRPr>
      </a:lvl2pPr>
      <a:lvl3pPr marL="1036930" indent="-207386" algn="l" defTabSz="829544" rtl="0" eaLnBrk="1" latinLnBrk="0" hangingPunct="1">
        <a:lnSpc>
          <a:spcPct val="90000"/>
        </a:lnSpc>
        <a:spcBef>
          <a:spcPts val="454"/>
        </a:spcBef>
        <a:buFont typeface="Arial" panose="020B0604020202020204" pitchFamily="34" charset="0"/>
        <a:buChar char="•"/>
        <a:defRPr sz="1814" kern="1200">
          <a:solidFill>
            <a:schemeClr val="tx1"/>
          </a:solidFill>
          <a:latin typeface="+mn-lt"/>
          <a:ea typeface="+mn-ea"/>
          <a:cs typeface="+mn-cs"/>
        </a:defRPr>
      </a:lvl3pPr>
      <a:lvl4pPr marL="1451701" indent="-207386" algn="l" defTabSz="829544" rtl="0" eaLnBrk="1" latinLnBrk="0" hangingPunct="1">
        <a:lnSpc>
          <a:spcPct val="90000"/>
        </a:lnSpc>
        <a:spcBef>
          <a:spcPts val="454"/>
        </a:spcBef>
        <a:buFont typeface="Arial" panose="020B0604020202020204" pitchFamily="34" charset="0"/>
        <a:buChar char="•"/>
        <a:defRPr sz="1633" kern="1200">
          <a:solidFill>
            <a:schemeClr val="tx1"/>
          </a:solidFill>
          <a:latin typeface="+mn-lt"/>
          <a:ea typeface="+mn-ea"/>
          <a:cs typeface="+mn-cs"/>
        </a:defRPr>
      </a:lvl4pPr>
      <a:lvl5pPr marL="1866473" indent="-207386" algn="l" defTabSz="829544" rtl="0" eaLnBrk="1" latinLnBrk="0" hangingPunct="1">
        <a:lnSpc>
          <a:spcPct val="90000"/>
        </a:lnSpc>
        <a:spcBef>
          <a:spcPts val="454"/>
        </a:spcBef>
        <a:buFont typeface="Arial" panose="020B0604020202020204" pitchFamily="34" charset="0"/>
        <a:buChar char="•"/>
        <a:defRPr sz="1633" kern="1200">
          <a:solidFill>
            <a:schemeClr val="tx1"/>
          </a:solidFill>
          <a:latin typeface="+mn-lt"/>
          <a:ea typeface="+mn-ea"/>
          <a:cs typeface="+mn-cs"/>
        </a:defRPr>
      </a:lvl5pPr>
      <a:lvl6pPr marL="2281245" indent="-207386" algn="l" defTabSz="829544" rtl="0" eaLnBrk="1" latinLnBrk="0" hangingPunct="1">
        <a:lnSpc>
          <a:spcPct val="90000"/>
        </a:lnSpc>
        <a:spcBef>
          <a:spcPts val="454"/>
        </a:spcBef>
        <a:buFont typeface="Arial" panose="020B0604020202020204" pitchFamily="34" charset="0"/>
        <a:buChar char="•"/>
        <a:defRPr sz="1633" kern="1200">
          <a:solidFill>
            <a:schemeClr val="tx1"/>
          </a:solidFill>
          <a:latin typeface="+mn-lt"/>
          <a:ea typeface="+mn-ea"/>
          <a:cs typeface="+mn-cs"/>
        </a:defRPr>
      </a:lvl6pPr>
      <a:lvl7pPr marL="2696017" indent="-207386" algn="l" defTabSz="829544" rtl="0" eaLnBrk="1" latinLnBrk="0" hangingPunct="1">
        <a:lnSpc>
          <a:spcPct val="90000"/>
        </a:lnSpc>
        <a:spcBef>
          <a:spcPts val="454"/>
        </a:spcBef>
        <a:buFont typeface="Arial" panose="020B0604020202020204" pitchFamily="34" charset="0"/>
        <a:buChar char="•"/>
        <a:defRPr sz="1633" kern="1200">
          <a:solidFill>
            <a:schemeClr val="tx1"/>
          </a:solidFill>
          <a:latin typeface="+mn-lt"/>
          <a:ea typeface="+mn-ea"/>
          <a:cs typeface="+mn-cs"/>
        </a:defRPr>
      </a:lvl7pPr>
      <a:lvl8pPr marL="3110789" indent="-207386" algn="l" defTabSz="829544" rtl="0" eaLnBrk="1" latinLnBrk="0" hangingPunct="1">
        <a:lnSpc>
          <a:spcPct val="90000"/>
        </a:lnSpc>
        <a:spcBef>
          <a:spcPts val="454"/>
        </a:spcBef>
        <a:buFont typeface="Arial" panose="020B0604020202020204" pitchFamily="34" charset="0"/>
        <a:buChar char="•"/>
        <a:defRPr sz="1633" kern="1200">
          <a:solidFill>
            <a:schemeClr val="tx1"/>
          </a:solidFill>
          <a:latin typeface="+mn-lt"/>
          <a:ea typeface="+mn-ea"/>
          <a:cs typeface="+mn-cs"/>
        </a:defRPr>
      </a:lvl8pPr>
      <a:lvl9pPr marL="3525561" indent="-207386" algn="l" defTabSz="829544" rtl="0" eaLnBrk="1" latinLnBrk="0" hangingPunct="1">
        <a:lnSpc>
          <a:spcPct val="90000"/>
        </a:lnSpc>
        <a:spcBef>
          <a:spcPts val="454"/>
        </a:spcBef>
        <a:buFont typeface="Arial" panose="020B0604020202020204" pitchFamily="34" charset="0"/>
        <a:buChar char="•"/>
        <a:defRPr sz="1633" kern="1200">
          <a:solidFill>
            <a:schemeClr val="tx1"/>
          </a:solidFill>
          <a:latin typeface="+mn-lt"/>
          <a:ea typeface="+mn-ea"/>
          <a:cs typeface="+mn-cs"/>
        </a:defRPr>
      </a:lvl9pPr>
    </p:bodyStyle>
    <p:otherStyle>
      <a:defPPr>
        <a:defRPr lang="es-ES"/>
      </a:defPPr>
      <a:lvl1pPr marL="0" algn="l" defTabSz="829544" rtl="0" eaLnBrk="1" latinLnBrk="0" hangingPunct="1">
        <a:defRPr sz="1633" kern="1200">
          <a:solidFill>
            <a:schemeClr val="tx1"/>
          </a:solidFill>
          <a:latin typeface="+mn-lt"/>
          <a:ea typeface="+mn-ea"/>
          <a:cs typeface="+mn-cs"/>
        </a:defRPr>
      </a:lvl1pPr>
      <a:lvl2pPr marL="414772" algn="l" defTabSz="829544" rtl="0" eaLnBrk="1" latinLnBrk="0" hangingPunct="1">
        <a:defRPr sz="1633" kern="1200">
          <a:solidFill>
            <a:schemeClr val="tx1"/>
          </a:solidFill>
          <a:latin typeface="+mn-lt"/>
          <a:ea typeface="+mn-ea"/>
          <a:cs typeface="+mn-cs"/>
        </a:defRPr>
      </a:lvl2pPr>
      <a:lvl3pPr marL="829544" algn="l" defTabSz="829544" rtl="0" eaLnBrk="1" latinLnBrk="0" hangingPunct="1">
        <a:defRPr sz="1633" kern="1200">
          <a:solidFill>
            <a:schemeClr val="tx1"/>
          </a:solidFill>
          <a:latin typeface="+mn-lt"/>
          <a:ea typeface="+mn-ea"/>
          <a:cs typeface="+mn-cs"/>
        </a:defRPr>
      </a:lvl3pPr>
      <a:lvl4pPr marL="1244316" algn="l" defTabSz="829544" rtl="0" eaLnBrk="1" latinLnBrk="0" hangingPunct="1">
        <a:defRPr sz="1633" kern="1200">
          <a:solidFill>
            <a:schemeClr val="tx1"/>
          </a:solidFill>
          <a:latin typeface="+mn-lt"/>
          <a:ea typeface="+mn-ea"/>
          <a:cs typeface="+mn-cs"/>
        </a:defRPr>
      </a:lvl4pPr>
      <a:lvl5pPr marL="1659087" algn="l" defTabSz="829544" rtl="0" eaLnBrk="1" latinLnBrk="0" hangingPunct="1">
        <a:defRPr sz="1633" kern="1200">
          <a:solidFill>
            <a:schemeClr val="tx1"/>
          </a:solidFill>
          <a:latin typeface="+mn-lt"/>
          <a:ea typeface="+mn-ea"/>
          <a:cs typeface="+mn-cs"/>
        </a:defRPr>
      </a:lvl5pPr>
      <a:lvl6pPr marL="2073859" algn="l" defTabSz="829544" rtl="0" eaLnBrk="1" latinLnBrk="0" hangingPunct="1">
        <a:defRPr sz="1633" kern="1200">
          <a:solidFill>
            <a:schemeClr val="tx1"/>
          </a:solidFill>
          <a:latin typeface="+mn-lt"/>
          <a:ea typeface="+mn-ea"/>
          <a:cs typeface="+mn-cs"/>
        </a:defRPr>
      </a:lvl6pPr>
      <a:lvl7pPr marL="2488631" algn="l" defTabSz="829544" rtl="0" eaLnBrk="1" latinLnBrk="0" hangingPunct="1">
        <a:defRPr sz="1633" kern="1200">
          <a:solidFill>
            <a:schemeClr val="tx1"/>
          </a:solidFill>
          <a:latin typeface="+mn-lt"/>
          <a:ea typeface="+mn-ea"/>
          <a:cs typeface="+mn-cs"/>
        </a:defRPr>
      </a:lvl7pPr>
      <a:lvl8pPr marL="2903403" algn="l" defTabSz="829544" rtl="0" eaLnBrk="1" latinLnBrk="0" hangingPunct="1">
        <a:defRPr sz="1633" kern="1200">
          <a:solidFill>
            <a:schemeClr val="tx1"/>
          </a:solidFill>
          <a:latin typeface="+mn-lt"/>
          <a:ea typeface="+mn-ea"/>
          <a:cs typeface="+mn-cs"/>
        </a:defRPr>
      </a:lvl8pPr>
      <a:lvl9pPr marL="3318175" algn="l" defTabSz="829544" rtl="0" eaLnBrk="1" latinLnBrk="0" hangingPunct="1">
        <a:defRPr sz="163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Layout" Target="../slideLayouts/slideLayout2.xml"/><Relationship Id="rId4" Type="http://schemas.openxmlformats.org/officeDocument/2006/relationships/image" Target="../media/image5.emf"/></Relationships>
</file>

<file path=ppt/slides/_rels/slide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7.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hyperlink" Target="https://www.imazu.es/blog/bandera-extremadura/" TargetMode="External"/><Relationship Id="rId2" Type="http://schemas.openxmlformats.org/officeDocument/2006/relationships/image" Target="../media/image11.jpg"/><Relationship Id="rId1" Type="http://schemas.openxmlformats.org/officeDocument/2006/relationships/slideLayout" Target="../slideLayouts/slideLayout13.xml"/><Relationship Id="rId4" Type="http://schemas.openxmlformats.org/officeDocument/2006/relationships/image" Target="../media/image12.pd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png"/><Relationship Id="rId1" Type="http://schemas.openxmlformats.org/officeDocument/2006/relationships/slideLayout" Target="../slideLayouts/slideLayout29.xml"/><Relationship Id="rId5" Type="http://schemas.microsoft.com/office/2007/relationships/hdphoto" Target="../media/hdphoto2.wdp"/><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png"/><Relationship Id="rId3" Type="http://schemas.openxmlformats.org/officeDocument/2006/relationships/image" Target="../media/image19.png"/><Relationship Id="rId7" Type="http://schemas.openxmlformats.org/officeDocument/2006/relationships/image" Target="../media/image23.png"/><Relationship Id="rId12" Type="http://schemas.openxmlformats.org/officeDocument/2006/relationships/image" Target="../media/image28.png"/><Relationship Id="rId2" Type="http://schemas.openxmlformats.org/officeDocument/2006/relationships/image" Target="../media/image18.png"/><Relationship Id="rId1" Type="http://schemas.openxmlformats.org/officeDocument/2006/relationships/slideLayout" Target="../slideLayouts/slideLayout13.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0.png"/><Relationship Id="rId1" Type="http://schemas.openxmlformats.org/officeDocument/2006/relationships/slideLayout" Target="../slideLayouts/slideLayout13.xml"/><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33.png"/><Relationship Id="rId1" Type="http://schemas.openxmlformats.org/officeDocument/2006/relationships/slideLayout" Target="../slideLayouts/slideLayout13.xml"/><Relationship Id="rId6" Type="http://schemas.openxmlformats.org/officeDocument/2006/relationships/image" Target="../media/image35.png"/><Relationship Id="rId5" Type="http://schemas.microsoft.com/office/2007/relationships/hdphoto" Target="../media/hdphoto5.wdp"/><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uadroTexto 9">
            <a:extLst>
              <a:ext uri="{FF2B5EF4-FFF2-40B4-BE49-F238E27FC236}">
                <a16:creationId xmlns:a16="http://schemas.microsoft.com/office/drawing/2014/main" id="{E7CB1D0D-3C33-44CB-DF56-E5A22373BE66}"/>
              </a:ext>
            </a:extLst>
          </p:cNvPr>
          <p:cNvSpPr txBox="1"/>
          <p:nvPr/>
        </p:nvSpPr>
        <p:spPr>
          <a:xfrm>
            <a:off x="3956526" y="9669715"/>
            <a:ext cx="2519680" cy="184666"/>
          </a:xfrm>
          <a:prstGeom prst="rect">
            <a:avLst/>
          </a:prstGeom>
          <a:noFill/>
        </p:spPr>
        <p:txBody>
          <a:bodyPr wrap="square" rtlCol="0">
            <a:spAutoFit/>
          </a:bodyPr>
          <a:lstStyle/>
          <a:p>
            <a:pPr algn="r"/>
            <a:r>
              <a:rPr lang="es-ES" sz="600" dirty="0">
                <a:solidFill>
                  <a:schemeClr val="bg1"/>
                </a:solidFill>
              </a:rPr>
              <a:t>Imagen generada con IA</a:t>
            </a:r>
          </a:p>
        </p:txBody>
      </p:sp>
      <p:pic>
        <p:nvPicPr>
          <p:cNvPr id="3" name="Imagen 2">
            <a:extLst>
              <a:ext uri="{FF2B5EF4-FFF2-40B4-BE49-F238E27FC236}">
                <a16:creationId xmlns:a16="http://schemas.microsoft.com/office/drawing/2014/main" id="{4F8D1B87-547B-6156-AAC3-B2843BC07A17}"/>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tretch>
            <a:fillRect/>
          </a:stretch>
        </p:blipFill>
        <p:spPr>
          <a:xfrm>
            <a:off x="0" y="0"/>
            <a:ext cx="6858000" cy="8778240"/>
          </a:xfrm>
          <a:prstGeom prst="rect">
            <a:avLst/>
          </a:prstGeom>
        </p:spPr>
      </p:pic>
      <p:sp>
        <p:nvSpPr>
          <p:cNvPr id="9" name="CuadroTexto 8">
            <a:extLst>
              <a:ext uri="{FF2B5EF4-FFF2-40B4-BE49-F238E27FC236}">
                <a16:creationId xmlns:a16="http://schemas.microsoft.com/office/drawing/2014/main" id="{B88D5DFC-158E-E275-9F73-7705F0D15FD7}"/>
              </a:ext>
            </a:extLst>
          </p:cNvPr>
          <p:cNvSpPr txBox="1"/>
          <p:nvPr/>
        </p:nvSpPr>
        <p:spPr>
          <a:xfrm>
            <a:off x="-278130" y="8613562"/>
            <a:ext cx="7414260" cy="1838965"/>
          </a:xfrm>
          <a:prstGeom prst="rect">
            <a:avLst/>
          </a:prstGeom>
          <a:solidFill>
            <a:schemeClr val="accent4">
              <a:lumMod val="75000"/>
            </a:schemeClr>
          </a:solidFill>
          <a:ln>
            <a:noFill/>
          </a:ln>
          <a:effectLst>
            <a:outerShdw blurRad="50800" dist="38100" dir="2700000" sx="1000" sy="1000" algn="tl" rotWithShape="0">
              <a:prstClr val="black">
                <a:alpha val="40000"/>
              </a:prstClr>
            </a:outerShdw>
            <a:softEdge rad="165100"/>
          </a:effectLst>
        </p:spPr>
        <p:txBody>
          <a:bodyPr wrap="square" rtlCol="0">
            <a:spAutoFit/>
          </a:bodyPr>
          <a:lstStyle/>
          <a:p>
            <a:pPr algn="ctr"/>
            <a:endParaRPr lang="es-ES" sz="1100" dirty="0">
              <a:ln w="9525">
                <a:solidFill>
                  <a:schemeClr val="bg1"/>
                </a:solidFill>
              </a:ln>
              <a:solidFill>
                <a:schemeClr val="bg1"/>
              </a:solidFill>
              <a:effectLst>
                <a:outerShdw blurRad="38100" dist="38100" dir="2700000" algn="tl">
                  <a:srgbClr val="000000">
                    <a:alpha val="43137"/>
                  </a:srgbClr>
                </a:outerShdw>
              </a:effectLst>
              <a:latin typeface="Abadi ExtraLight" panose="020B0204020104020204" pitchFamily="34" charset="0"/>
              <a:ea typeface="ADLaM Display" panose="02010000000000000000" pitchFamily="2" charset="0"/>
              <a:cs typeface="ADLaM Display" panose="02010000000000000000" pitchFamily="2" charset="0"/>
            </a:endParaRPr>
          </a:p>
          <a:p>
            <a:pPr algn="ctr"/>
            <a:r>
              <a:rPr lang="es-ES" sz="3600" dirty="0">
                <a:ln w="9525">
                  <a:solidFill>
                    <a:schemeClr val="bg1"/>
                  </a:solidFill>
                </a:ln>
                <a:solidFill>
                  <a:schemeClr val="bg1"/>
                </a:solidFill>
                <a:effectLst>
                  <a:outerShdw blurRad="38100" dist="38100" dir="2700000" algn="tl">
                    <a:srgbClr val="000000">
                      <a:alpha val="43137"/>
                    </a:srgbClr>
                  </a:outerShdw>
                </a:effectLst>
                <a:latin typeface="Abadi ExtraLight" panose="020B0204020104020204" pitchFamily="34" charset="0"/>
                <a:ea typeface="ADLaM Display" panose="02010000000000000000" pitchFamily="2" charset="0"/>
                <a:cs typeface="Dreaming Outloud Script Pro" panose="020F0502020204030204" pitchFamily="66" charset="0"/>
              </a:rPr>
              <a:t>Comunidad, compromiso y vida</a:t>
            </a:r>
          </a:p>
          <a:p>
            <a:pPr algn="ctr"/>
            <a:r>
              <a:rPr lang="es-ES" sz="2800" dirty="0">
                <a:ln w="9525">
                  <a:solidFill>
                    <a:schemeClr val="bg1"/>
                  </a:solidFill>
                </a:ln>
                <a:solidFill>
                  <a:schemeClr val="bg1"/>
                </a:solidFill>
                <a:effectLst>
                  <a:outerShdw blurRad="38100" dist="38100" dir="2700000" algn="tl">
                    <a:srgbClr val="000000">
                      <a:alpha val="43137"/>
                    </a:srgbClr>
                  </a:outerShdw>
                </a:effectLst>
                <a:latin typeface="Abadi ExtraLight" panose="020B0204020104020204" pitchFamily="34" charset="0"/>
                <a:ea typeface="ADLaM Display" panose="02010000000000000000" pitchFamily="2" charset="0"/>
                <a:cs typeface="Dreaming Outloud Script Pro" panose="020F0502020204030204" pitchFamily="66" charset="0"/>
              </a:rPr>
              <a:t>Celebrando la mayor red de apoyo social  </a:t>
            </a:r>
          </a:p>
          <a:p>
            <a:pPr algn="ctr"/>
            <a:r>
              <a:rPr lang="es-ES" sz="2800" dirty="0">
                <a:ln w="9525">
                  <a:solidFill>
                    <a:schemeClr val="bg1"/>
                  </a:solidFill>
                </a:ln>
                <a:solidFill>
                  <a:schemeClr val="bg1"/>
                </a:solidFill>
                <a:effectLst>
                  <a:outerShdw blurRad="38100" dist="38100" dir="2700000" algn="tl">
                    <a:srgbClr val="000000">
                      <a:alpha val="43137"/>
                    </a:srgbClr>
                  </a:outerShdw>
                </a:effectLst>
                <a:latin typeface="Abadi ExtraLight" panose="020B0204020104020204" pitchFamily="34" charset="0"/>
                <a:ea typeface="ADLaM Display" panose="02010000000000000000" pitchFamily="2" charset="0"/>
                <a:cs typeface="Dreaming Outloud Script Pro" panose="020F0502020204030204" pitchFamily="66" charset="0"/>
              </a:rPr>
              <a:t> </a:t>
            </a:r>
          </a:p>
          <a:p>
            <a:pPr algn="ctr"/>
            <a:endParaRPr lang="es-ES" sz="1050" dirty="0">
              <a:ln w="9525">
                <a:solidFill>
                  <a:schemeClr val="bg1"/>
                </a:solidFill>
              </a:ln>
              <a:solidFill>
                <a:schemeClr val="bg1"/>
              </a:solidFill>
              <a:effectLst>
                <a:outerShdw blurRad="38100" dist="38100" dir="2700000" algn="tl">
                  <a:srgbClr val="000000">
                    <a:alpha val="43137"/>
                  </a:srgbClr>
                </a:outerShdw>
              </a:effectLst>
              <a:latin typeface="Abadi ExtraLight" panose="020B0204020104020204" pitchFamily="34" charset="0"/>
              <a:ea typeface="ADLaM Display" panose="02010000000000000000" pitchFamily="2" charset="0"/>
              <a:cs typeface="ADLaM Display" panose="02010000000000000000" pitchFamily="2" charset="0"/>
            </a:endParaRPr>
          </a:p>
        </p:txBody>
      </p:sp>
      <p:pic>
        <p:nvPicPr>
          <p:cNvPr id="7" name="Imagen 6">
            <a:extLst>
              <a:ext uri="{FF2B5EF4-FFF2-40B4-BE49-F238E27FC236}">
                <a16:creationId xmlns:a16="http://schemas.microsoft.com/office/drawing/2014/main" id="{F26D8FA1-FF35-BA26-1B57-3F1F91BC082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04873" y="1942022"/>
            <a:ext cx="1588942" cy="748392"/>
          </a:xfrm>
          <a:prstGeom prst="rect">
            <a:avLst/>
          </a:prstGeom>
        </p:spPr>
      </p:pic>
      <p:sp>
        <p:nvSpPr>
          <p:cNvPr id="8" name="CuadroTexto 7">
            <a:extLst>
              <a:ext uri="{FF2B5EF4-FFF2-40B4-BE49-F238E27FC236}">
                <a16:creationId xmlns:a16="http://schemas.microsoft.com/office/drawing/2014/main" id="{47D14C3A-2B2A-6F52-EEEC-CD2E92EFAA7F}"/>
              </a:ext>
            </a:extLst>
          </p:cNvPr>
          <p:cNvSpPr txBox="1"/>
          <p:nvPr/>
        </p:nvSpPr>
        <p:spPr>
          <a:xfrm>
            <a:off x="4940689" y="2698818"/>
            <a:ext cx="1917311" cy="553998"/>
          </a:xfrm>
          <a:prstGeom prst="rect">
            <a:avLst/>
          </a:prstGeom>
          <a:noFill/>
        </p:spPr>
        <p:txBody>
          <a:bodyPr wrap="square" rtlCol="0">
            <a:spAutoFit/>
          </a:bodyPr>
          <a:lstStyle/>
          <a:p>
            <a:pPr algn="ctr"/>
            <a:r>
              <a:rPr lang="es-ES" sz="1000" dirty="0">
                <a:latin typeface="ADLaM Display" panose="02010000000000000000" pitchFamily="2" charset="0"/>
                <a:ea typeface="ADLaM Display" panose="02010000000000000000" pitchFamily="2" charset="0"/>
                <a:cs typeface="ADLaM Display" panose="02010000000000000000" pitchFamily="2" charset="0"/>
              </a:rPr>
              <a:t>Federación Española </a:t>
            </a:r>
          </a:p>
          <a:p>
            <a:pPr algn="ctr"/>
            <a:r>
              <a:rPr lang="es-ES" sz="1000" dirty="0">
                <a:latin typeface="ADLaM Display" panose="02010000000000000000" pitchFamily="2" charset="0"/>
                <a:ea typeface="ADLaM Display" panose="02010000000000000000" pitchFamily="2" charset="0"/>
                <a:cs typeface="ADLaM Display" panose="02010000000000000000" pitchFamily="2" charset="0"/>
              </a:rPr>
              <a:t>de Donantes de Sangre</a:t>
            </a:r>
          </a:p>
          <a:p>
            <a:pPr algn="ctr"/>
            <a:r>
              <a:rPr lang="es-ES" sz="1000" dirty="0">
                <a:latin typeface="ADLaM Display" panose="02010000000000000000" pitchFamily="2" charset="0"/>
                <a:ea typeface="ADLaM Display" panose="02010000000000000000" pitchFamily="2" charset="0"/>
                <a:cs typeface="ADLaM Display" panose="02010000000000000000" pitchFamily="2" charset="0"/>
              </a:rPr>
              <a:t>- FedSang -</a:t>
            </a:r>
          </a:p>
        </p:txBody>
      </p:sp>
      <p:sp>
        <p:nvSpPr>
          <p:cNvPr id="5" name="CuadroTexto 4">
            <a:extLst>
              <a:ext uri="{FF2B5EF4-FFF2-40B4-BE49-F238E27FC236}">
                <a16:creationId xmlns:a16="http://schemas.microsoft.com/office/drawing/2014/main" id="{46D2FC46-AB19-2049-BC23-E63A1C473349}"/>
              </a:ext>
            </a:extLst>
          </p:cNvPr>
          <p:cNvSpPr txBox="1"/>
          <p:nvPr/>
        </p:nvSpPr>
        <p:spPr>
          <a:xfrm>
            <a:off x="-29015" y="1792998"/>
            <a:ext cx="2316480" cy="523220"/>
          </a:xfrm>
          <a:prstGeom prst="rect">
            <a:avLst/>
          </a:prstGeom>
          <a:noFill/>
        </p:spPr>
        <p:txBody>
          <a:bodyPr wrap="square" rtlCol="0">
            <a:spAutoFit/>
          </a:bodyPr>
          <a:lstStyle/>
          <a:p>
            <a:pPr algn="ctr"/>
            <a:r>
              <a:rPr lang="es-ES" sz="2800" dirty="0">
                <a:solidFill>
                  <a:schemeClr val="accent2">
                    <a:lumMod val="75000"/>
                  </a:schemeClr>
                </a:solidFill>
                <a:latin typeface="Algerian" panose="04020705040A02060702" pitchFamily="82" charset="0"/>
              </a:rPr>
              <a:t>14 de junio</a:t>
            </a:r>
          </a:p>
        </p:txBody>
      </p:sp>
      <p:sp>
        <p:nvSpPr>
          <p:cNvPr id="11" name="CuadroTexto 10">
            <a:extLst>
              <a:ext uri="{FF2B5EF4-FFF2-40B4-BE49-F238E27FC236}">
                <a16:creationId xmlns:a16="http://schemas.microsoft.com/office/drawing/2014/main" id="{167CFD24-0CAD-D39D-189C-145129755333}"/>
              </a:ext>
            </a:extLst>
          </p:cNvPr>
          <p:cNvSpPr txBox="1"/>
          <p:nvPr/>
        </p:nvSpPr>
        <p:spPr>
          <a:xfrm>
            <a:off x="-211895" y="2240018"/>
            <a:ext cx="2682240" cy="523220"/>
          </a:xfrm>
          <a:prstGeom prst="rect">
            <a:avLst/>
          </a:prstGeom>
          <a:noFill/>
        </p:spPr>
        <p:txBody>
          <a:bodyPr wrap="square" rtlCol="0">
            <a:spAutoFit/>
          </a:bodyPr>
          <a:lstStyle/>
          <a:p>
            <a:pPr algn="ctr"/>
            <a:r>
              <a:rPr lang="es-ES" sz="1400" dirty="0">
                <a:solidFill>
                  <a:srgbClr val="C00000"/>
                </a:solidFill>
                <a:latin typeface="ADLaM Display" panose="02010000000000000000" pitchFamily="2" charset="0"/>
                <a:ea typeface="ADLaM Display" panose="02010000000000000000" pitchFamily="2" charset="0"/>
                <a:cs typeface="ADLaM Display" panose="02010000000000000000" pitchFamily="2" charset="0"/>
              </a:rPr>
              <a:t>Día Mundial del</a:t>
            </a:r>
          </a:p>
          <a:p>
            <a:pPr algn="ctr"/>
            <a:r>
              <a:rPr lang="es-ES" sz="1400" dirty="0">
                <a:solidFill>
                  <a:srgbClr val="C00000"/>
                </a:solidFill>
                <a:latin typeface="ADLaM Display" panose="02010000000000000000" pitchFamily="2" charset="0"/>
                <a:ea typeface="ADLaM Display" panose="02010000000000000000" pitchFamily="2" charset="0"/>
                <a:cs typeface="ADLaM Display" panose="02010000000000000000" pitchFamily="2" charset="0"/>
              </a:rPr>
              <a:t>Donante de Sangre</a:t>
            </a:r>
          </a:p>
        </p:txBody>
      </p:sp>
      <p:sp>
        <p:nvSpPr>
          <p:cNvPr id="12" name="Rectángulo 11">
            <a:extLst>
              <a:ext uri="{FF2B5EF4-FFF2-40B4-BE49-F238E27FC236}">
                <a16:creationId xmlns:a16="http://schemas.microsoft.com/office/drawing/2014/main" id="{68BDE4ED-63F0-B625-050A-178B1B3E1455}"/>
              </a:ext>
            </a:extLst>
          </p:cNvPr>
          <p:cNvSpPr/>
          <p:nvPr/>
        </p:nvSpPr>
        <p:spPr>
          <a:xfrm>
            <a:off x="3525299" y="7121922"/>
            <a:ext cx="2234907" cy="1200329"/>
          </a:xfrm>
          <a:prstGeom prst="rect">
            <a:avLst/>
          </a:prstGeom>
          <a:noFill/>
        </p:spPr>
        <p:txBody>
          <a:bodyPr wrap="none" lIns="91440" tIns="45720" rIns="91440" bIns="45720">
            <a:spAutoFit/>
          </a:bodyPr>
          <a:lstStyle/>
          <a:p>
            <a:pPr algn="ctr"/>
            <a:r>
              <a:rPr lang="es-ES" sz="7200" b="1" cap="none" spc="0" dirty="0">
                <a:ln w="6600">
                  <a:solidFill>
                    <a:schemeClr val="accent2"/>
                  </a:solidFill>
                  <a:prstDash val="solid"/>
                </a:ln>
                <a:solidFill>
                  <a:srgbClr val="FFFFFF"/>
                </a:solidFill>
                <a:effectLst>
                  <a:outerShdw dist="38100" dir="2700000" algn="tl" rotWithShape="0">
                    <a:schemeClr val="accent2"/>
                  </a:outerShdw>
                </a:effectLst>
                <a:latin typeface="Berlin Sans FB Demi" panose="020E0802020502020306" pitchFamily="34" charset="0"/>
              </a:rPr>
              <a:t>2026</a:t>
            </a:r>
          </a:p>
        </p:txBody>
      </p:sp>
    </p:spTree>
    <p:extLst>
      <p:ext uri="{BB962C8B-B14F-4D97-AF65-F5344CB8AC3E}">
        <p14:creationId xmlns:p14="http://schemas.microsoft.com/office/powerpoint/2010/main" val="14782602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pie de página 3">
            <a:extLst>
              <a:ext uri="{FF2B5EF4-FFF2-40B4-BE49-F238E27FC236}">
                <a16:creationId xmlns:a16="http://schemas.microsoft.com/office/drawing/2014/main" id="{BCE53F0D-C68C-8AF3-4A15-64B572C6E689}"/>
              </a:ext>
            </a:extLst>
          </p:cNvPr>
          <p:cNvSpPr>
            <a:spLocks noGrp="1"/>
          </p:cNvSpPr>
          <p:nvPr>
            <p:ph type="ftr" sz="quarter" idx="11"/>
          </p:nvPr>
        </p:nvSpPr>
        <p:spPr>
          <a:xfrm>
            <a:off x="2275698" y="9446409"/>
            <a:ext cx="2777807" cy="527403"/>
          </a:xfrm>
        </p:spPr>
        <p:txBody>
          <a:bodyPr/>
          <a:lstStyle/>
          <a:p>
            <a:r>
              <a:rPr lang="es-ES" sz="700" dirty="0"/>
              <a:t>Federación Española de Donantes de Sangre</a:t>
            </a:r>
          </a:p>
        </p:txBody>
      </p:sp>
      <p:pic>
        <p:nvPicPr>
          <p:cNvPr id="9" name="Imagen 8">
            <a:extLst>
              <a:ext uri="{FF2B5EF4-FFF2-40B4-BE49-F238E27FC236}">
                <a16:creationId xmlns:a16="http://schemas.microsoft.com/office/drawing/2014/main" id="{E29502BB-EF31-19F6-C60C-8CC10DB0CE18}"/>
              </a:ext>
            </a:extLst>
          </p:cNvPr>
          <p:cNvPicPr>
            <a:picLocks noChangeAspect="1"/>
          </p:cNvPicPr>
          <p:nvPr/>
        </p:nvPicPr>
        <p:blipFill>
          <a:blip r:embed="rId2"/>
          <a:stretch>
            <a:fillRect/>
          </a:stretch>
        </p:blipFill>
        <p:spPr>
          <a:xfrm>
            <a:off x="5027196" y="571350"/>
            <a:ext cx="828645" cy="847204"/>
          </a:xfrm>
          <a:prstGeom prst="rect">
            <a:avLst/>
          </a:prstGeom>
        </p:spPr>
      </p:pic>
      <p:pic>
        <p:nvPicPr>
          <p:cNvPr id="11" name="Imagen 10">
            <a:extLst>
              <a:ext uri="{FF2B5EF4-FFF2-40B4-BE49-F238E27FC236}">
                <a16:creationId xmlns:a16="http://schemas.microsoft.com/office/drawing/2014/main" id="{B483792C-A699-7F73-C598-7A69631831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64602" y="515470"/>
            <a:ext cx="1192355" cy="847204"/>
          </a:xfrm>
          <a:prstGeom prst="rect">
            <a:avLst/>
          </a:prstGeom>
        </p:spPr>
      </p:pic>
      <p:sp>
        <p:nvSpPr>
          <p:cNvPr id="13" name="CuadroTexto 12">
            <a:extLst>
              <a:ext uri="{FF2B5EF4-FFF2-40B4-BE49-F238E27FC236}">
                <a16:creationId xmlns:a16="http://schemas.microsoft.com/office/drawing/2014/main" id="{67A1F557-E1BD-AB24-C924-6C4EED66C641}"/>
              </a:ext>
            </a:extLst>
          </p:cNvPr>
          <p:cNvSpPr txBox="1"/>
          <p:nvPr/>
        </p:nvSpPr>
        <p:spPr>
          <a:xfrm>
            <a:off x="4618673" y="9525444"/>
            <a:ext cx="476567" cy="369332"/>
          </a:xfrm>
          <a:prstGeom prst="rect">
            <a:avLst/>
          </a:prstGeom>
          <a:noFill/>
        </p:spPr>
        <p:txBody>
          <a:bodyPr wrap="square" rtlCol="0">
            <a:spAutoFit/>
          </a:bodyPr>
          <a:lstStyle/>
          <a:p>
            <a:r>
              <a:rPr lang="es-ES" dirty="0">
                <a:latin typeface="ADLaM Display" panose="02010000000000000000" pitchFamily="2" charset="0"/>
                <a:ea typeface="ADLaM Display" panose="02010000000000000000" pitchFamily="2" charset="0"/>
                <a:cs typeface="ADLaM Display" panose="02010000000000000000" pitchFamily="2" charset="0"/>
              </a:rPr>
              <a:t>1</a:t>
            </a:r>
          </a:p>
        </p:txBody>
      </p:sp>
      <p:sp>
        <p:nvSpPr>
          <p:cNvPr id="3" name="CuadroTexto 2">
            <a:extLst>
              <a:ext uri="{FF2B5EF4-FFF2-40B4-BE49-F238E27FC236}">
                <a16:creationId xmlns:a16="http://schemas.microsoft.com/office/drawing/2014/main" id="{BE169B17-BAFE-49A2-9E80-EF3D6C054A6F}"/>
              </a:ext>
            </a:extLst>
          </p:cNvPr>
          <p:cNvSpPr txBox="1"/>
          <p:nvPr/>
        </p:nvSpPr>
        <p:spPr>
          <a:xfrm>
            <a:off x="854691" y="1645856"/>
            <a:ext cx="5148618" cy="7540526"/>
          </a:xfrm>
          <a:prstGeom prst="rect">
            <a:avLst/>
          </a:prstGeom>
          <a:noFill/>
        </p:spPr>
        <p:txBody>
          <a:bodyPr wrap="square">
            <a:spAutoFit/>
          </a:bodyPr>
          <a:lstStyle/>
          <a:p>
            <a:pPr algn="l"/>
            <a:endParaRPr lang="es-ES" sz="1100" b="0" i="0" u="none" strike="noStrike" baseline="0" dirty="0">
              <a:solidFill>
                <a:srgbClr val="000000"/>
              </a:solidFill>
              <a:latin typeface="Aptos" panose="020B0004020202020204" pitchFamily="34" charset="0"/>
            </a:endParaRPr>
          </a:p>
          <a:p>
            <a:r>
              <a:rPr lang="es-ES" sz="1100" b="0" i="0" u="none" strike="noStrike" baseline="0" dirty="0">
                <a:solidFill>
                  <a:srgbClr val="000000"/>
                </a:solidFill>
                <a:latin typeface="Aptos" panose="020B0004020202020204" pitchFamily="34" charset="0"/>
              </a:rPr>
              <a:t> </a:t>
            </a:r>
            <a:r>
              <a:rPr lang="es-ES" sz="1050" b="0" i="0" u="none" strike="noStrike" baseline="0" dirty="0">
                <a:solidFill>
                  <a:srgbClr val="001F5F"/>
                </a:solidFill>
                <a:latin typeface="Aptos" panose="020B0004020202020204" pitchFamily="34" charset="0"/>
              </a:rPr>
              <a:t>Cada 14 de junio se celebra el </a:t>
            </a:r>
            <a:r>
              <a:rPr lang="es-ES" sz="1050" b="1" i="0" u="none" strike="noStrike" baseline="0" dirty="0">
                <a:solidFill>
                  <a:srgbClr val="001F5F"/>
                </a:solidFill>
                <a:latin typeface="Aptos" panose="020B0004020202020204" pitchFamily="34" charset="0"/>
              </a:rPr>
              <a:t>Día Mundial del Donante de Sangre</a:t>
            </a:r>
            <a:r>
              <a:rPr lang="es-ES" sz="1050" b="0" i="0" u="none" strike="noStrike" baseline="0" dirty="0">
                <a:solidFill>
                  <a:srgbClr val="001F5F"/>
                </a:solidFill>
                <a:latin typeface="Aptos" panose="020B0004020202020204" pitchFamily="34" charset="0"/>
              </a:rPr>
              <a:t>, cuya finalidad es agradecer a los donantes voluntarios y no remunerados su contribución para salvar vidas y concienciar sobre la necesidad constante de que se hagan donaciones periódicas para garantizar unos suministros de sangre seguros, suficientes y accesibles. Este día también pone de relieve la responsabilidad de los gobiernos y las autoridades de salud en lo que se refiere a inversión en sistemas de sangre sólidos que favorezcan la donación voluntaria, el acceso equitativo y las prácticas de transfusión seguras. </a:t>
            </a:r>
          </a:p>
          <a:p>
            <a:endParaRPr lang="es-ES" sz="1050" b="0" i="0" u="none" strike="noStrike" baseline="0" dirty="0">
              <a:solidFill>
                <a:srgbClr val="001F5F"/>
              </a:solidFill>
              <a:latin typeface="Aptos" panose="020B0004020202020204" pitchFamily="34" charset="0"/>
            </a:endParaRPr>
          </a:p>
          <a:p>
            <a:r>
              <a:rPr lang="es-ES" sz="1050" b="0" i="0" u="none" strike="noStrike" baseline="0" dirty="0">
                <a:solidFill>
                  <a:srgbClr val="001F5F"/>
                </a:solidFill>
                <a:latin typeface="Aptos" panose="020B0004020202020204" pitchFamily="34" charset="0"/>
              </a:rPr>
              <a:t>Las transfusiones de sangre son fundamentales para manejar las hemorragias relacionadas con el embarazo, tratar la anemia infantil grave, apoyar los procedimientos médicos y quirúrgicos complejos, y proporcionar atención de por vida a las personas que padecen afecciones como la anemia de células falciformes, la talasemia, la hemofilia y los trastornos inmunitarios. También son vitales en las emergencias, los desastres y los conflictos. </a:t>
            </a:r>
          </a:p>
          <a:p>
            <a:endParaRPr lang="es-ES" sz="1050" b="0" i="0" u="none" strike="noStrike" baseline="0" dirty="0">
              <a:solidFill>
                <a:srgbClr val="001F5F"/>
              </a:solidFill>
              <a:latin typeface="Aptos" panose="020B0004020202020204" pitchFamily="34" charset="0"/>
            </a:endParaRPr>
          </a:p>
          <a:p>
            <a:r>
              <a:rPr lang="es-ES" sz="1050" b="0" i="0" u="none" strike="noStrike" baseline="0" dirty="0">
                <a:solidFill>
                  <a:srgbClr val="001F5F"/>
                </a:solidFill>
                <a:latin typeface="Aptos" panose="020B0004020202020204" pitchFamily="34" charset="0"/>
              </a:rPr>
              <a:t>Además, gracias a la tecnología de fraccionamiento, los componentes del plasma que no son necesarios para la transfusión se pueden convertir en principios farmacéuticos activos que se emplean en la fabricación de medicamentos derivados del plasma. Entre ellos cabe mencionar los factores de coagulación, las inmunoglobulinas, la albúmina y otros tratamientos que son fundamentales para tratar trastornos hemorrágicos, enfermedades infecciosas y diversas afecciones crónicas, como los cánceres. </a:t>
            </a:r>
          </a:p>
          <a:p>
            <a:endParaRPr lang="es-ES" sz="1050" b="0" i="0" u="none" strike="noStrike" baseline="0" dirty="0">
              <a:solidFill>
                <a:srgbClr val="001F5F"/>
              </a:solidFill>
              <a:latin typeface="Aptos" panose="020B0004020202020204" pitchFamily="34" charset="0"/>
            </a:endParaRPr>
          </a:p>
          <a:p>
            <a:r>
              <a:rPr lang="es-ES" sz="1050" b="0" i="0" u="none" strike="noStrike" baseline="0" dirty="0">
                <a:solidFill>
                  <a:srgbClr val="001F5F"/>
                </a:solidFill>
                <a:latin typeface="Aptos" panose="020B0004020202020204" pitchFamily="34" charset="0"/>
              </a:rPr>
              <a:t>Sin embargo, muchos países, especialmente los de ingreso bajo y mediano, siguen padeciendo escasez y enfrentándose a dificultades en materia de seguridad, lo que subraya la necesidad de contar con programas sólidos de donación de sangre, un permanente compromiso institucional y una amplia participación comunitaria para garantizar un acceso rápido y equitativo a sangre inocua para todos los que la necesiten. </a:t>
            </a:r>
          </a:p>
          <a:p>
            <a:endParaRPr lang="es-ES" sz="1050" b="0" i="0" u="none" strike="noStrike" baseline="0" dirty="0">
              <a:solidFill>
                <a:srgbClr val="001F5F"/>
              </a:solidFill>
              <a:latin typeface="Aptos" panose="020B0004020202020204" pitchFamily="34" charset="0"/>
            </a:endParaRPr>
          </a:p>
          <a:p>
            <a:r>
              <a:rPr lang="es-ES" sz="1050" b="1" i="0" u="none" strike="noStrike" baseline="0" dirty="0">
                <a:solidFill>
                  <a:srgbClr val="001F5F"/>
                </a:solidFill>
                <a:latin typeface="Aptos" panose="020B0004020202020204" pitchFamily="34" charset="0"/>
              </a:rPr>
              <a:t>TEMA CENTRAL DE LA CAMPAÑA DE ESTE AÑO </a:t>
            </a:r>
            <a:endParaRPr lang="es-ES" sz="1050" b="0" i="0" u="none" strike="noStrike" baseline="0" dirty="0">
              <a:solidFill>
                <a:srgbClr val="001F5F"/>
              </a:solidFill>
              <a:latin typeface="Aptos" panose="020B0004020202020204" pitchFamily="34" charset="0"/>
            </a:endParaRPr>
          </a:p>
          <a:p>
            <a:r>
              <a:rPr lang="es-ES" sz="1050" b="0" i="0" u="none" strike="noStrike" baseline="0" dirty="0">
                <a:solidFill>
                  <a:srgbClr val="001F5F"/>
                </a:solidFill>
                <a:latin typeface="Aptos" panose="020B0004020202020204" pitchFamily="34" charset="0"/>
              </a:rPr>
              <a:t>El lema de la campaña de este año, </a:t>
            </a:r>
            <a:r>
              <a:rPr lang="es-ES" sz="1050" b="1" i="0" u="none" strike="noStrike" baseline="0" dirty="0">
                <a:solidFill>
                  <a:srgbClr val="001F5F"/>
                </a:solidFill>
                <a:latin typeface="Aptos" panose="020B0004020202020204" pitchFamily="34" charset="0"/>
              </a:rPr>
              <a:t>«Una gota de humanidad. Donemos sangre. Salvemos vidas»</a:t>
            </a:r>
            <a:r>
              <a:rPr lang="es-ES" sz="1050" b="0" i="0" u="none" strike="noStrike" baseline="0" dirty="0">
                <a:solidFill>
                  <a:srgbClr val="001F5F"/>
                </a:solidFill>
                <a:latin typeface="Aptos" panose="020B0004020202020204" pitchFamily="34" charset="0"/>
              </a:rPr>
              <a:t>, coloca a la humanidad en el centro de cada donación de sangre, y sugiere que cada acto conlleva compasión, solidaridad y cuidado hacia los demás. Inspirado por la idea de que toda la humanidad puede reflejarse en una sola gota, convierte la donación de sangre en algo más que un acto médico; la convierte en un gesto profundamente humano, para destacar que cada donación contribuye a crear un salvavidas que nos protege a todos. El mensaje que transmite este lema se refiere a una acción y un efecto claros, que recuerdan al público que donar sangre salva vidas de una manera directa. Guarda una estrecha relación con los valores de </a:t>
            </a:r>
            <a:r>
              <a:rPr lang="es-ES" sz="1050" b="1" i="0" u="none" strike="noStrike" baseline="0" dirty="0">
                <a:solidFill>
                  <a:srgbClr val="001F5F"/>
                </a:solidFill>
                <a:latin typeface="Aptos" panose="020B0004020202020204" pitchFamily="34" charset="0"/>
              </a:rPr>
              <a:t>solidaridad </a:t>
            </a:r>
            <a:r>
              <a:rPr lang="es-ES" sz="1050" b="0" i="0" u="none" strike="noStrike" baseline="0" dirty="0">
                <a:solidFill>
                  <a:srgbClr val="001F5F"/>
                </a:solidFill>
                <a:latin typeface="Aptos" panose="020B0004020202020204" pitchFamily="34" charset="0"/>
              </a:rPr>
              <a:t>y </a:t>
            </a:r>
            <a:r>
              <a:rPr lang="es-ES" sz="1050" b="1" i="0" u="none" strike="noStrike" baseline="0" dirty="0">
                <a:solidFill>
                  <a:srgbClr val="001F5F"/>
                </a:solidFill>
                <a:latin typeface="Aptos" panose="020B0004020202020204" pitchFamily="34" charset="0"/>
              </a:rPr>
              <a:t>responsabilidad colectiva</a:t>
            </a:r>
            <a:r>
              <a:rPr lang="es-ES" sz="1050" b="0" i="0" u="none" strike="noStrike" baseline="0" dirty="0">
                <a:solidFill>
                  <a:srgbClr val="001F5F"/>
                </a:solidFill>
                <a:latin typeface="Aptos" panose="020B0004020202020204" pitchFamily="34" charset="0"/>
              </a:rPr>
              <a:t>, en consonancia con el espíritu del Día Mundial de la Salud 2026, «Juntos por la salud. Apoyemos la ciencia», al unir el factor humano con los sistemas y las prácticas que permiten que la transfusión de sangre sea segura y eficaz. </a:t>
            </a:r>
            <a:endParaRPr lang="es-ES" sz="1600" dirty="0"/>
          </a:p>
        </p:txBody>
      </p:sp>
      <p:pic>
        <p:nvPicPr>
          <p:cNvPr id="7" name="Imagen 6">
            <a:extLst>
              <a:ext uri="{FF2B5EF4-FFF2-40B4-BE49-F238E27FC236}">
                <a16:creationId xmlns:a16="http://schemas.microsoft.com/office/drawing/2014/main" id="{38D1DB8B-1733-3177-FF79-67170A69D00D}"/>
              </a:ext>
            </a:extLst>
          </p:cNvPr>
          <p:cNvPicPr>
            <a:picLocks noChangeAspect="1"/>
          </p:cNvPicPr>
          <p:nvPr/>
        </p:nvPicPr>
        <p:blipFill>
          <a:blip r:embed="rId4"/>
          <a:stretch>
            <a:fillRect/>
          </a:stretch>
        </p:blipFill>
        <p:spPr>
          <a:xfrm>
            <a:off x="430179" y="268181"/>
            <a:ext cx="2603036" cy="1341782"/>
          </a:xfrm>
          <a:prstGeom prst="rect">
            <a:avLst/>
          </a:prstGeom>
        </p:spPr>
      </p:pic>
    </p:spTree>
    <p:extLst>
      <p:ext uri="{BB962C8B-B14F-4D97-AF65-F5344CB8AC3E}">
        <p14:creationId xmlns:p14="http://schemas.microsoft.com/office/powerpoint/2010/main" val="38907276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C46CE0E8-F70C-8918-3365-B34623ABDC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4643" y="7725107"/>
            <a:ext cx="5108713" cy="1357002"/>
          </a:xfrm>
          <a:prstGeom prst="rect">
            <a:avLst/>
          </a:prstGeom>
        </p:spPr>
      </p:pic>
      <p:sp>
        <p:nvSpPr>
          <p:cNvPr id="10" name="CuadroTexto 9">
            <a:extLst>
              <a:ext uri="{FF2B5EF4-FFF2-40B4-BE49-F238E27FC236}">
                <a16:creationId xmlns:a16="http://schemas.microsoft.com/office/drawing/2014/main" id="{34990568-741B-4DBB-B46A-22FF3124607C}"/>
              </a:ext>
            </a:extLst>
          </p:cNvPr>
          <p:cNvSpPr txBox="1"/>
          <p:nvPr/>
        </p:nvSpPr>
        <p:spPr>
          <a:xfrm>
            <a:off x="4775976" y="9525444"/>
            <a:ext cx="476567" cy="369332"/>
          </a:xfrm>
          <a:prstGeom prst="rect">
            <a:avLst/>
          </a:prstGeom>
          <a:noFill/>
        </p:spPr>
        <p:txBody>
          <a:bodyPr wrap="square" rtlCol="0">
            <a:spAutoFit/>
          </a:bodyPr>
          <a:lstStyle/>
          <a:p>
            <a:r>
              <a:rPr lang="es-ES" dirty="0">
                <a:latin typeface="ADLaM Display" panose="02010000000000000000" pitchFamily="2" charset="0"/>
                <a:ea typeface="ADLaM Display" panose="02010000000000000000" pitchFamily="2" charset="0"/>
                <a:cs typeface="ADLaM Display" panose="02010000000000000000" pitchFamily="2" charset="0"/>
              </a:rPr>
              <a:t>2</a:t>
            </a:r>
          </a:p>
        </p:txBody>
      </p:sp>
      <p:sp>
        <p:nvSpPr>
          <p:cNvPr id="11" name="Marcador de pie de página 3">
            <a:extLst>
              <a:ext uri="{FF2B5EF4-FFF2-40B4-BE49-F238E27FC236}">
                <a16:creationId xmlns:a16="http://schemas.microsoft.com/office/drawing/2014/main" id="{F694E0C1-C632-0572-90AC-EF28C3AB7057}"/>
              </a:ext>
            </a:extLst>
          </p:cNvPr>
          <p:cNvSpPr txBox="1">
            <a:spLocks/>
          </p:cNvSpPr>
          <p:nvPr/>
        </p:nvSpPr>
        <p:spPr>
          <a:xfrm>
            <a:off x="2275698" y="9446409"/>
            <a:ext cx="2777807" cy="527403"/>
          </a:xfrm>
          <a:prstGeom prst="rect">
            <a:avLst/>
          </a:prstGeom>
        </p:spPr>
        <p:txBody>
          <a:bodyPr vert="horz" lIns="91440" tIns="45720" rIns="91440" bIns="45720" rtlCol="0" anchor="ctr"/>
          <a:lstStyle>
            <a:defPPr>
              <a:defRPr lang="en-US"/>
            </a:defPPr>
            <a:lvl1pPr marL="0" algn="ctr" defTabSz="457200" rtl="0" eaLnBrk="1" latinLnBrk="0" hangingPunct="1">
              <a:defRPr sz="9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ES" sz="700" dirty="0"/>
              <a:t>Federación Española de Donantes de Sangre</a:t>
            </a:r>
          </a:p>
        </p:txBody>
      </p:sp>
      <p:sp>
        <p:nvSpPr>
          <p:cNvPr id="4" name="CuadroTexto 3">
            <a:extLst>
              <a:ext uri="{FF2B5EF4-FFF2-40B4-BE49-F238E27FC236}">
                <a16:creationId xmlns:a16="http://schemas.microsoft.com/office/drawing/2014/main" id="{42D72F1D-76D4-2FA2-09CC-0BE69E43A21E}"/>
              </a:ext>
            </a:extLst>
          </p:cNvPr>
          <p:cNvSpPr txBox="1"/>
          <p:nvPr/>
        </p:nvSpPr>
        <p:spPr>
          <a:xfrm>
            <a:off x="510540" y="714107"/>
            <a:ext cx="6019800" cy="4455066"/>
          </a:xfrm>
          <a:prstGeom prst="rect">
            <a:avLst/>
          </a:prstGeom>
          <a:noFill/>
        </p:spPr>
        <p:txBody>
          <a:bodyPr wrap="square">
            <a:spAutoFit/>
          </a:bodyPr>
          <a:lstStyle/>
          <a:p>
            <a:r>
              <a:rPr lang="es-ES" sz="1050" b="0" i="0" u="none" strike="noStrike" baseline="0" dirty="0">
                <a:solidFill>
                  <a:srgbClr val="001F5F"/>
                </a:solidFill>
                <a:latin typeface="Aptos" panose="020B0004020202020204" pitchFamily="34" charset="0"/>
              </a:rPr>
              <a:t>Las actividades de la campaña pueden incluir eventos conmemorativos, reuniones y talleres, ceremonias de agradecimiento a donantes, campañas en las redes sociales, transmisiones especiales en los medios de comunicación, iniciativas culturales o artísticas y la publicación de historias de gran interés humano para promover el tema de este año. </a:t>
            </a:r>
          </a:p>
          <a:p>
            <a:endParaRPr lang="es-ES" sz="1050" b="0" i="0" u="none" strike="noStrike" baseline="0" dirty="0">
              <a:solidFill>
                <a:srgbClr val="001F5F"/>
              </a:solidFill>
              <a:latin typeface="Aptos" panose="020B0004020202020204" pitchFamily="34" charset="0"/>
            </a:endParaRPr>
          </a:p>
          <a:p>
            <a:r>
              <a:rPr lang="es-ES" sz="1050" b="0" i="0" u="none" strike="noStrike" baseline="0" dirty="0">
                <a:solidFill>
                  <a:srgbClr val="001F5F"/>
                </a:solidFill>
                <a:latin typeface="Aptos" panose="020B0004020202020204" pitchFamily="34" charset="0"/>
              </a:rPr>
              <a:t>Este año, la iniciativa </a:t>
            </a:r>
            <a:r>
              <a:rPr lang="es-ES" sz="1050" b="1" i="0" u="none" strike="noStrike" baseline="0" dirty="0">
                <a:solidFill>
                  <a:srgbClr val="001F5F"/>
                </a:solidFill>
                <a:latin typeface="Aptos" panose="020B0004020202020204" pitchFamily="34" charset="0"/>
              </a:rPr>
              <a:t>«Aporta tu gota» </a:t>
            </a:r>
            <a:r>
              <a:rPr lang="es-ES" sz="1050" b="0" i="0" u="none" strike="noStrike" baseline="0" dirty="0">
                <a:solidFill>
                  <a:srgbClr val="001F5F"/>
                </a:solidFill>
                <a:latin typeface="Aptos" panose="020B0004020202020204" pitchFamily="34" charset="0"/>
              </a:rPr>
              <a:t>invita a las personas de todo el mundo a participar en un sencillo acto colectivo que salva vidas. A través de una plataforma web interactiva, a la que se puede acceder mediante un código QR, cualquier persona puede comprometerse a donar sangre y, de manera simbólica, «aportar su gota» de sangre, para poner su granito de arena en un movimiento mundial que no cesa de crecer.</a:t>
            </a:r>
          </a:p>
          <a:p>
            <a:r>
              <a:rPr lang="es-ES" sz="1050" b="0" i="0" u="none" strike="noStrike" baseline="0" dirty="0">
                <a:solidFill>
                  <a:srgbClr val="001F5F"/>
                </a:solidFill>
                <a:latin typeface="Aptos" panose="020B0004020202020204" pitchFamily="34" charset="0"/>
              </a:rPr>
              <a:t> </a:t>
            </a:r>
          </a:p>
          <a:p>
            <a:r>
              <a:rPr lang="es-ES" sz="1050" b="0" i="0" u="none" strike="noStrike" baseline="0" dirty="0">
                <a:solidFill>
                  <a:srgbClr val="001F5F"/>
                </a:solidFill>
                <a:latin typeface="Aptos" panose="020B0004020202020204" pitchFamily="34" charset="0"/>
              </a:rPr>
              <a:t>Cada compromiso representa la determinación de contribuir a algo más grande: un esfuerzo compartido en favor de una mayor disponibilidad de suministros de sangre seguros e ininterrumpidos. Se anima a los participantes a convertir su promesa en acción uniéndose a otras personas para formar una «gota» colectiva – un símbolo poderoso de unidad, de solidaridad y de efectos que salvan vidas. </a:t>
            </a:r>
          </a:p>
          <a:p>
            <a:endParaRPr lang="es-ES" sz="1050" b="0" i="0" u="none" strike="noStrike" baseline="0" dirty="0">
              <a:solidFill>
                <a:srgbClr val="001F5F"/>
              </a:solidFill>
              <a:latin typeface="Aptos" panose="020B0004020202020204" pitchFamily="34" charset="0"/>
            </a:endParaRPr>
          </a:p>
          <a:p>
            <a:r>
              <a:rPr lang="es-ES" sz="1050" b="0" i="0" u="none" strike="noStrike" baseline="0" dirty="0">
                <a:solidFill>
                  <a:srgbClr val="001F5F"/>
                </a:solidFill>
                <a:latin typeface="Aptos" panose="020B0004020202020204" pitchFamily="34" charset="0"/>
              </a:rPr>
              <a:t>Los objetivos de la campaña de este año son: </a:t>
            </a:r>
          </a:p>
          <a:p>
            <a:r>
              <a:rPr lang="es-ES" sz="1050" b="0" i="0" u="none" strike="noStrike" baseline="0" dirty="0">
                <a:solidFill>
                  <a:srgbClr val="001F5F"/>
                </a:solidFill>
                <a:latin typeface="Aptos" panose="020B0004020202020204" pitchFamily="34" charset="0"/>
              </a:rPr>
              <a:t>impulsar el crecimiento sostenido de las donaciones de sangre periódicas, voluntarias y no remuneradas en todo el mundo, en apoyo del acceso equitativo a sangre inocua y de la resiliencia de los sistemas de salud; concienciar sobre la necesidad urgente de donar sangre y plasma y sobre los efectos que ello tiene a la hora de salvar vidas, y ser una fuente de inspiración para una nueva generación de donantes; poner de manifiesto la contribución vital que los donantes de sangre hacen a la salud y el bienestar, y promover los valores de solidaridad, humanidad y responsabilidad colectiva; movilizar a los gobiernos y los asociados para el desarrollo en lo que se refiere a inversión y mantenimiento de los programas nacionales de sangre, con miras a hacer realidad el acceso universal a las transfusiones de sangre seguras. </a:t>
            </a:r>
          </a:p>
        </p:txBody>
      </p:sp>
      <p:pic>
        <p:nvPicPr>
          <p:cNvPr id="7" name="Imagen 6">
            <a:extLst>
              <a:ext uri="{FF2B5EF4-FFF2-40B4-BE49-F238E27FC236}">
                <a16:creationId xmlns:a16="http://schemas.microsoft.com/office/drawing/2014/main" id="{4D1EE1A4-C1DB-523E-6718-CE28514B36DB}"/>
              </a:ext>
            </a:extLst>
          </p:cNvPr>
          <p:cNvPicPr>
            <a:picLocks noChangeAspect="1"/>
          </p:cNvPicPr>
          <p:nvPr/>
        </p:nvPicPr>
        <p:blipFill>
          <a:blip r:embed="rId3"/>
          <a:stretch>
            <a:fillRect/>
          </a:stretch>
        </p:blipFill>
        <p:spPr>
          <a:xfrm>
            <a:off x="1506869" y="5346477"/>
            <a:ext cx="3630902" cy="2014330"/>
          </a:xfrm>
          <a:prstGeom prst="rect">
            <a:avLst/>
          </a:prstGeom>
        </p:spPr>
      </p:pic>
    </p:spTree>
    <p:extLst>
      <p:ext uri="{BB962C8B-B14F-4D97-AF65-F5344CB8AC3E}">
        <p14:creationId xmlns:p14="http://schemas.microsoft.com/office/powerpoint/2010/main" val="4418529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0">
          <a:gsLst>
            <a:gs pos="29000">
              <a:srgbClr val="FFFFFF"/>
            </a:gs>
            <a:gs pos="100000">
              <a:srgbClr val="F37171"/>
            </a:gs>
          </a:gsLst>
          <a:lin ang="5400000"/>
        </a:gradFill>
        <a:effectLst/>
      </p:bgPr>
    </p:bg>
    <p:spTree>
      <p:nvGrpSpPr>
        <p:cNvPr id="1" name=""/>
        <p:cNvGrpSpPr/>
        <p:nvPr/>
      </p:nvGrpSpPr>
      <p:grpSpPr>
        <a:xfrm>
          <a:off x="0" y="0"/>
          <a:ext cx="0" cy="0"/>
          <a:chOff x="0" y="0"/>
          <a:chExt cx="0" cy="0"/>
        </a:xfrm>
      </p:grpSpPr>
      <p:sp>
        <p:nvSpPr>
          <p:cNvPr id="293" name="CuadroTexto 7"/>
          <p:cNvSpPr/>
          <p:nvPr/>
        </p:nvSpPr>
        <p:spPr>
          <a:xfrm>
            <a:off x="1007843" y="1546473"/>
            <a:ext cx="4842283" cy="2550811"/>
          </a:xfrm>
          <a:prstGeom prst="rect">
            <a:avLst/>
          </a:prstGeom>
          <a:noFill/>
          <a:ln w="0">
            <a:noFill/>
          </a:ln>
          <a:effectLst>
            <a:outerShdw blurRad="50760" dist="37674" dir="2700000" algn="tl" rotWithShape="0">
              <a:srgbClr val="000000">
                <a:alpha val="40000"/>
              </a:srgbClr>
            </a:outerShdw>
          </a:effectLst>
        </p:spPr>
        <p:style>
          <a:lnRef idx="0">
            <a:scrgbClr r="0" g="0" b="0"/>
          </a:lnRef>
          <a:fillRef idx="0">
            <a:scrgbClr r="0" g="0" b="0"/>
          </a:fillRef>
          <a:effectRef idx="0">
            <a:scrgbClr r="0" g="0" b="0"/>
          </a:effectRef>
          <a:fontRef idx="minor"/>
        </p:style>
        <p:txBody>
          <a:bodyPr lIns="81646" tIns="40823" rIns="81646" bIns="40823" anchor="t">
            <a:spAutoFit/>
          </a:bodyPr>
          <a:lstStyle/>
          <a:p>
            <a:pPr algn="just" defTabSz="414772"/>
            <a:r>
              <a:rPr lang="es-ES" sz="2005" b="1">
                <a:solidFill>
                  <a:srgbClr val="C00000"/>
                </a:solidFill>
                <a:latin typeface="Amasis MT Pro Light"/>
              </a:rPr>
              <a:t>La </a:t>
            </a:r>
            <a:r>
              <a:rPr lang="es-ES" sz="2005" b="1">
                <a:solidFill>
                  <a:srgbClr val="FF0000"/>
                </a:solidFill>
                <a:latin typeface="Amasis MT Pro Light"/>
              </a:rPr>
              <a:t>generosidad</a:t>
            </a:r>
            <a:r>
              <a:rPr lang="es-ES" sz="2005" b="1">
                <a:solidFill>
                  <a:srgbClr val="C00000"/>
                </a:solidFill>
                <a:latin typeface="Amasis MT Pro Light"/>
              </a:rPr>
              <a:t> es una vacuna contra la indiferencia y el individualismo.</a:t>
            </a:r>
            <a:endParaRPr lang="es-ES" sz="2005">
              <a:solidFill>
                <a:srgbClr val="000000"/>
              </a:solidFill>
              <a:latin typeface="Arial"/>
            </a:endParaRPr>
          </a:p>
          <a:p>
            <a:pPr algn="just" defTabSz="414772"/>
            <a:endParaRPr lang="es-ES" sz="2005">
              <a:solidFill>
                <a:srgbClr val="000000"/>
              </a:solidFill>
              <a:latin typeface="Arial"/>
            </a:endParaRPr>
          </a:p>
          <a:p>
            <a:pPr algn="just" defTabSz="414772"/>
            <a:r>
              <a:rPr lang="es-ES" sz="2005" b="1">
                <a:solidFill>
                  <a:srgbClr val="C00000"/>
                </a:solidFill>
                <a:latin typeface="Amasis MT Pro Light"/>
              </a:rPr>
              <a:t>De la misma manera ocurre con el </a:t>
            </a:r>
            <a:r>
              <a:rPr lang="es-ES" sz="2005" b="1">
                <a:solidFill>
                  <a:srgbClr val="FF0000"/>
                </a:solidFill>
                <a:latin typeface="Amasis MT Pro Light"/>
              </a:rPr>
              <a:t>altruismo</a:t>
            </a:r>
            <a:r>
              <a:rPr lang="es-ES" sz="2005" b="1">
                <a:solidFill>
                  <a:srgbClr val="C00000"/>
                </a:solidFill>
                <a:latin typeface="Amasis MT Pro Light"/>
              </a:rPr>
              <a:t>, que es esa capacidad que tenemos los humanos de interesarnos por los demás de una manera abierta, incluso a costa de nuestros propios intereses.</a:t>
            </a:r>
            <a:endParaRPr lang="es-ES" sz="2005">
              <a:solidFill>
                <a:srgbClr val="000000"/>
              </a:solidFill>
              <a:latin typeface="Arial"/>
            </a:endParaRPr>
          </a:p>
        </p:txBody>
      </p:sp>
      <p:pic>
        <p:nvPicPr>
          <p:cNvPr id="294" name="Imagen 2" descr="Logotipo&#10;&#10;Descripción generada automáticamente con confianza media"/>
          <p:cNvPicPr/>
          <p:nvPr/>
        </p:nvPicPr>
        <p:blipFill>
          <a:blip r:embed="rId2"/>
          <a:stretch/>
        </p:blipFill>
        <p:spPr>
          <a:xfrm>
            <a:off x="1125346" y="4263389"/>
            <a:ext cx="4607278" cy="4964700"/>
          </a:xfrm>
          <a:prstGeom prst="rect">
            <a:avLst/>
          </a:prstGeom>
          <a:noFill/>
          <a:ln w="0">
            <a:noFill/>
          </a:ln>
        </p:spPr>
      </p:pic>
      <p:sp>
        <p:nvSpPr>
          <p:cNvPr id="2" name="Marcador de pie de página 3">
            <a:extLst>
              <a:ext uri="{FF2B5EF4-FFF2-40B4-BE49-F238E27FC236}">
                <a16:creationId xmlns:a16="http://schemas.microsoft.com/office/drawing/2014/main" id="{970B322A-C92D-DEF5-7ACF-A7DF0529F37E}"/>
              </a:ext>
            </a:extLst>
          </p:cNvPr>
          <p:cNvSpPr txBox="1">
            <a:spLocks/>
          </p:cNvSpPr>
          <p:nvPr/>
        </p:nvSpPr>
        <p:spPr>
          <a:xfrm>
            <a:off x="2040080" y="9410475"/>
            <a:ext cx="2777807" cy="527403"/>
          </a:xfrm>
          <a:prstGeom prst="rect">
            <a:avLst/>
          </a:prstGeom>
        </p:spPr>
        <p:txBody>
          <a:bodyPr vert="horz" lIns="91440" tIns="45720" rIns="91440" bIns="45720" rtlCol="0" anchor="ctr"/>
          <a:lstStyle>
            <a:defPPr>
              <a:defRPr lang="en-US"/>
            </a:defPPr>
            <a:lvl1pPr marL="0" algn="ctr" defTabSz="457200" rtl="0" eaLnBrk="1" latinLnBrk="0" hangingPunct="1">
              <a:defRPr sz="9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ES" sz="700" dirty="0">
                <a:solidFill>
                  <a:prstClr val="black">
                    <a:tint val="82000"/>
                  </a:prstClr>
                </a:solidFill>
                <a:latin typeface="Aptos" panose="02110004020202020204"/>
              </a:rPr>
              <a:t>Federación Española de Donantes de Sangre</a:t>
            </a:r>
          </a:p>
        </p:txBody>
      </p:sp>
      <p:sp>
        <p:nvSpPr>
          <p:cNvPr id="3" name="CuadroTexto 2">
            <a:extLst>
              <a:ext uri="{FF2B5EF4-FFF2-40B4-BE49-F238E27FC236}">
                <a16:creationId xmlns:a16="http://schemas.microsoft.com/office/drawing/2014/main" id="{20AAE006-DC00-95D8-9B06-BA1E84CD2F61}"/>
              </a:ext>
            </a:extLst>
          </p:cNvPr>
          <p:cNvSpPr txBox="1"/>
          <p:nvPr/>
        </p:nvSpPr>
        <p:spPr>
          <a:xfrm>
            <a:off x="4341320" y="9489510"/>
            <a:ext cx="476567" cy="369332"/>
          </a:xfrm>
          <a:prstGeom prst="rect">
            <a:avLst/>
          </a:prstGeom>
          <a:noFill/>
        </p:spPr>
        <p:txBody>
          <a:bodyPr wrap="square" rtlCol="0">
            <a:spAutoFit/>
          </a:bodyPr>
          <a:lstStyle/>
          <a:p>
            <a:r>
              <a:rPr lang="es-ES" dirty="0">
                <a:solidFill>
                  <a:prstClr val="black"/>
                </a:solidFill>
                <a:latin typeface="ADLaM Display" panose="02010000000000000000" pitchFamily="2" charset="0"/>
                <a:ea typeface="ADLaM Display" panose="02010000000000000000" pitchFamily="2" charset="0"/>
                <a:cs typeface="ADLaM Display" panose="02010000000000000000" pitchFamily="2" charset="0"/>
              </a:rPr>
              <a:t>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A69CAB2E-5E83-7317-B3F4-654227BC463E}"/>
              </a:ext>
            </a:extLst>
          </p:cNvPr>
          <p:cNvSpPr txBox="1"/>
          <p:nvPr/>
        </p:nvSpPr>
        <p:spPr>
          <a:xfrm>
            <a:off x="732182" y="3748099"/>
            <a:ext cx="5393635" cy="5847755"/>
          </a:xfrm>
          <a:prstGeom prst="rect">
            <a:avLst/>
          </a:prstGeom>
          <a:noFill/>
        </p:spPr>
        <p:txBody>
          <a:bodyPr wrap="square" rtlCol="0">
            <a:spAutoFit/>
          </a:bodyPr>
          <a:lstStyle/>
          <a:p>
            <a:endParaRPr lang="es-ES" sz="1100" dirty="0">
              <a:latin typeface="Abadi" panose="020B0604020104020204" pitchFamily="34" charset="0"/>
            </a:endParaRPr>
          </a:p>
          <a:p>
            <a:pPr algn="just"/>
            <a:r>
              <a:rPr lang="es-ES" sz="1100" dirty="0">
                <a:latin typeface="Abadi" panose="020B0604020104020204" pitchFamily="34" charset="0"/>
              </a:rPr>
              <a:t>La solidaridad y la generosidad de quienes donan sangre, plasma y plaquetas representan uno de los gestos más nobles y necesarios para nuestra sociedad. Desde la Federación Española de Donantes de Sangre queremos hacer llegar un afectuoso saludo y un profundo agradecimiento a todas las personas donantes, que con su compromiso altruista ayudan cada día a salvar vidas y a ofrecer esperanza a miles de pacientes y familias.</a:t>
            </a:r>
          </a:p>
          <a:p>
            <a:endParaRPr lang="es-ES" sz="1100" dirty="0">
              <a:latin typeface="Abadi" panose="020B0604020104020204" pitchFamily="34" charset="0"/>
            </a:endParaRPr>
          </a:p>
          <a:p>
            <a:pPr algn="just"/>
            <a:r>
              <a:rPr lang="es-ES" sz="1100" dirty="0">
                <a:latin typeface="Abadi" panose="020B0604020104020204" pitchFamily="34" charset="0"/>
              </a:rPr>
              <a:t>Quiero extender este reconocimiento también a los profesionales y equipos de los centros de transfusión, cuya dedicación y esfuerzo hacen posible que todo el proceso se desarrolle con eficacia y seguridad, garantizando que cada donación llegue a quien más la necesita y contribuyendo de forma esencial al buen funcionamiento de la sanidad en España.</a:t>
            </a:r>
          </a:p>
          <a:p>
            <a:endParaRPr lang="es-ES" sz="1100" dirty="0">
              <a:latin typeface="Abadi" panose="020B0604020104020204" pitchFamily="34" charset="0"/>
            </a:endParaRPr>
          </a:p>
          <a:p>
            <a:pPr algn="just"/>
            <a:r>
              <a:rPr lang="es-ES" sz="1100" dirty="0">
                <a:latin typeface="Abadi" panose="020B0604020104020204" pitchFamily="34" charset="0"/>
              </a:rPr>
              <a:t>Del mismo modo, y de forma muy especial, mi admiración por la labor que, desde hace décadas, realizan las asociaciones y hermandades de donantes de sangre. Gracias a su cercanía, entrega y capacidad de concienciación, la cultura de la donación voluntaria es una realidad en nuestro país. Por ello, consideramos importante seguir avanzando en el reconocimiento y apoyo institucional hacia unas entidades que desempeñan una función social ejemplar.</a:t>
            </a:r>
          </a:p>
          <a:p>
            <a:endParaRPr lang="es-ES" sz="1100" dirty="0">
              <a:latin typeface="Abadi" panose="020B0604020104020204" pitchFamily="34" charset="0"/>
            </a:endParaRPr>
          </a:p>
          <a:p>
            <a:pPr algn="just"/>
            <a:r>
              <a:rPr lang="es-ES" sz="1100" dirty="0">
                <a:latin typeface="Abadi" panose="020B0604020104020204" pitchFamily="34" charset="0"/>
              </a:rPr>
              <a:t>Mirando al futuro, es fundamental continuar sensibilizando a toda la sociedad sobre la importancia de la donación voluntaria y altruista, especialmente entre los jóvenes, que representan el relevo generacional necesario para mantener vivo este movimiento solidario y garantizar la atención sanitaria de las próximas décadas.</a:t>
            </a:r>
          </a:p>
          <a:p>
            <a:endParaRPr lang="es-ES" sz="1100" dirty="0">
              <a:latin typeface="Abadi" panose="020B0604020104020204" pitchFamily="34" charset="0"/>
            </a:endParaRPr>
          </a:p>
          <a:p>
            <a:pPr algn="just"/>
            <a:r>
              <a:rPr lang="es-ES" sz="1100" dirty="0">
                <a:latin typeface="Abadi" panose="020B0604020104020204" pitchFamily="34" charset="0"/>
              </a:rPr>
              <a:t>El Día Mundial del Donante de Sangre es, sin duda, una fecha muy especial para todos nosotros. Un día de homenaje y gratitud hacia quienes donaron ayer, hacia quienes continúan haciéndolo hoy y hacia todas las personas que, poco a poco, se van sumando a esta gran cadena de solidaridad, salud y vida.</a:t>
            </a:r>
          </a:p>
          <a:p>
            <a:pPr algn="just"/>
            <a:endParaRPr lang="es-ES" sz="1100" dirty="0">
              <a:latin typeface="Abadi" panose="020B0604020104020204" pitchFamily="34" charset="0"/>
            </a:endParaRPr>
          </a:p>
          <a:p>
            <a:pPr algn="r"/>
            <a:r>
              <a:rPr lang="es-ES" sz="1100" b="1" dirty="0">
                <a:latin typeface="Abadi" panose="020B0604020104020204" pitchFamily="34" charset="0"/>
              </a:rPr>
              <a:t>Isidro Tapia Roso</a:t>
            </a:r>
          </a:p>
          <a:p>
            <a:pPr algn="r"/>
            <a:r>
              <a:rPr lang="es-ES" sz="1100" dirty="0">
                <a:latin typeface="Abadi" panose="020B0604020104020204" pitchFamily="34" charset="0"/>
              </a:rPr>
              <a:t>Presidente de la Federación Española de Donantes de Sangre</a:t>
            </a:r>
          </a:p>
          <a:p>
            <a:endParaRPr lang="es-ES" sz="1100" dirty="0">
              <a:latin typeface="Abadi" panose="020B0604020104020204" pitchFamily="34" charset="0"/>
            </a:endParaRPr>
          </a:p>
        </p:txBody>
      </p:sp>
      <p:pic>
        <p:nvPicPr>
          <p:cNvPr id="5" name="Imagen 4">
            <a:extLst>
              <a:ext uri="{FF2B5EF4-FFF2-40B4-BE49-F238E27FC236}">
                <a16:creationId xmlns:a16="http://schemas.microsoft.com/office/drawing/2014/main" id="{8EC38851-EA9F-BA54-49F3-18AF608E1F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6432" y="1286905"/>
            <a:ext cx="2969385" cy="2227039"/>
          </a:xfrm>
          <a:prstGeom prst="rect">
            <a:avLst/>
          </a:prstGeom>
        </p:spPr>
      </p:pic>
      <p:sp>
        <p:nvSpPr>
          <p:cNvPr id="6" name="CuadroTexto 5">
            <a:extLst>
              <a:ext uri="{FF2B5EF4-FFF2-40B4-BE49-F238E27FC236}">
                <a16:creationId xmlns:a16="http://schemas.microsoft.com/office/drawing/2014/main" id="{C0CB1356-869C-AEB8-DFBA-B4E8429892C1}"/>
              </a:ext>
            </a:extLst>
          </p:cNvPr>
          <p:cNvSpPr txBox="1"/>
          <p:nvPr/>
        </p:nvSpPr>
        <p:spPr>
          <a:xfrm>
            <a:off x="219920" y="1111169"/>
            <a:ext cx="2777924" cy="1200329"/>
          </a:xfrm>
          <a:prstGeom prst="rect">
            <a:avLst/>
          </a:prstGeom>
          <a:noFill/>
        </p:spPr>
        <p:txBody>
          <a:bodyPr wrap="square" rtlCol="0">
            <a:spAutoFit/>
          </a:bodyPr>
          <a:lstStyle/>
          <a:p>
            <a:pPr algn="r"/>
            <a:r>
              <a:rPr lang="es-ES" dirty="0">
                <a:latin typeface="ADLaM Display" panose="02010000000000000000" pitchFamily="2" charset="0"/>
                <a:ea typeface="ADLaM Display" panose="02010000000000000000" pitchFamily="2" charset="0"/>
                <a:cs typeface="ADLaM Display" panose="02010000000000000000" pitchFamily="2" charset="0"/>
              </a:rPr>
              <a:t>Saludo del </a:t>
            </a:r>
          </a:p>
          <a:p>
            <a:pPr algn="r"/>
            <a:r>
              <a:rPr lang="es-ES" dirty="0">
                <a:latin typeface="ADLaM Display" panose="02010000000000000000" pitchFamily="2" charset="0"/>
                <a:ea typeface="ADLaM Display" panose="02010000000000000000" pitchFamily="2" charset="0"/>
                <a:cs typeface="ADLaM Display" panose="02010000000000000000" pitchFamily="2" charset="0"/>
              </a:rPr>
              <a:t>Presidente de la </a:t>
            </a:r>
          </a:p>
          <a:p>
            <a:pPr algn="r"/>
            <a:r>
              <a:rPr lang="es-ES" dirty="0">
                <a:latin typeface="ADLaM Display" panose="02010000000000000000" pitchFamily="2" charset="0"/>
                <a:ea typeface="ADLaM Display" panose="02010000000000000000" pitchFamily="2" charset="0"/>
                <a:cs typeface="ADLaM Display" panose="02010000000000000000" pitchFamily="2" charset="0"/>
              </a:rPr>
              <a:t>Federación Española de Donantes de Sangre</a:t>
            </a:r>
          </a:p>
        </p:txBody>
      </p:sp>
      <p:pic>
        <p:nvPicPr>
          <p:cNvPr id="8" name="Imagen 7">
            <a:extLst>
              <a:ext uri="{FF2B5EF4-FFF2-40B4-BE49-F238E27FC236}">
                <a16:creationId xmlns:a16="http://schemas.microsoft.com/office/drawing/2014/main" id="{E8D515E0-574D-989A-C902-C581D00E07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4168" y="2400425"/>
            <a:ext cx="1588585" cy="1258747"/>
          </a:xfrm>
          <a:prstGeom prst="rect">
            <a:avLst/>
          </a:prstGeom>
        </p:spPr>
      </p:pic>
      <p:sp>
        <p:nvSpPr>
          <p:cNvPr id="9" name="Marcador de pie de página 3">
            <a:extLst>
              <a:ext uri="{FF2B5EF4-FFF2-40B4-BE49-F238E27FC236}">
                <a16:creationId xmlns:a16="http://schemas.microsoft.com/office/drawing/2014/main" id="{1775D620-FBD4-7E00-B3C9-ECE8EC54C65F}"/>
              </a:ext>
            </a:extLst>
          </p:cNvPr>
          <p:cNvSpPr>
            <a:spLocks noGrp="1"/>
          </p:cNvSpPr>
          <p:nvPr>
            <p:ph type="ftr" sz="quarter" idx="11"/>
          </p:nvPr>
        </p:nvSpPr>
        <p:spPr>
          <a:xfrm>
            <a:off x="2040095" y="9489511"/>
            <a:ext cx="2777807" cy="527403"/>
          </a:xfrm>
        </p:spPr>
        <p:txBody>
          <a:bodyPr/>
          <a:lstStyle/>
          <a:p>
            <a:r>
              <a:rPr lang="es-ES" sz="700" dirty="0"/>
              <a:t>Federación Española de Donantes de Sangre</a:t>
            </a:r>
          </a:p>
        </p:txBody>
      </p:sp>
      <p:sp>
        <p:nvSpPr>
          <p:cNvPr id="10" name="CuadroTexto 9">
            <a:extLst>
              <a:ext uri="{FF2B5EF4-FFF2-40B4-BE49-F238E27FC236}">
                <a16:creationId xmlns:a16="http://schemas.microsoft.com/office/drawing/2014/main" id="{D32612F7-80E9-B391-AB79-E25B3BD930B6}"/>
              </a:ext>
            </a:extLst>
          </p:cNvPr>
          <p:cNvSpPr txBox="1"/>
          <p:nvPr/>
        </p:nvSpPr>
        <p:spPr>
          <a:xfrm>
            <a:off x="4341335" y="9568546"/>
            <a:ext cx="476567" cy="369332"/>
          </a:xfrm>
          <a:prstGeom prst="rect">
            <a:avLst/>
          </a:prstGeom>
          <a:noFill/>
        </p:spPr>
        <p:txBody>
          <a:bodyPr wrap="square" rtlCol="0">
            <a:spAutoFit/>
          </a:bodyPr>
          <a:lstStyle/>
          <a:p>
            <a:r>
              <a:rPr lang="es-ES" dirty="0">
                <a:latin typeface="ADLaM Display" panose="02010000000000000000" pitchFamily="2" charset="0"/>
                <a:ea typeface="ADLaM Display" panose="02010000000000000000" pitchFamily="2" charset="0"/>
                <a:cs typeface="ADLaM Display" panose="02010000000000000000" pitchFamily="2" charset="0"/>
              </a:rPr>
              <a:t>4</a:t>
            </a:r>
          </a:p>
        </p:txBody>
      </p:sp>
    </p:spTree>
    <p:extLst>
      <p:ext uri="{BB962C8B-B14F-4D97-AF65-F5344CB8AC3E}">
        <p14:creationId xmlns:p14="http://schemas.microsoft.com/office/powerpoint/2010/main" val="32356430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B6197AFD-ECFB-B7C8-756C-61616A8DC51A}"/>
              </a:ext>
            </a:extLst>
          </p:cNvPr>
          <p:cNvPicPr>
            <a:picLocks noChangeAspect="1"/>
          </p:cNvPicPr>
          <p:nvPr/>
        </p:nvPicPr>
        <p:blipFill>
          <a:blip r:embed="rId2">
            <a:alphaModFix amt="14000"/>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rot="832926" flipH="1">
            <a:off x="-2051930" y="4679688"/>
            <a:ext cx="10372377" cy="5107309"/>
          </a:xfrm>
          <a:prstGeom prst="rect">
            <a:avLst/>
          </a:prstGeom>
        </p:spPr>
      </p:pic>
      <p:sp>
        <p:nvSpPr>
          <p:cNvPr id="2" name="CuadroTexto 1">
            <a:extLst>
              <a:ext uri="{FF2B5EF4-FFF2-40B4-BE49-F238E27FC236}">
                <a16:creationId xmlns:a16="http://schemas.microsoft.com/office/drawing/2014/main" id="{C94B9646-7D1D-2845-9C80-12919AFE20B9}"/>
              </a:ext>
            </a:extLst>
          </p:cNvPr>
          <p:cNvSpPr txBox="1"/>
          <p:nvPr/>
        </p:nvSpPr>
        <p:spPr>
          <a:xfrm>
            <a:off x="460093" y="5017108"/>
            <a:ext cx="5920387" cy="4778231"/>
          </a:xfrm>
          <a:prstGeom prst="rect">
            <a:avLst/>
          </a:prstGeom>
          <a:noFill/>
        </p:spPr>
        <p:txBody>
          <a:bodyPr wrap="square" rtlCol="0">
            <a:spAutoFit/>
          </a:bodyPr>
          <a:lstStyle/>
          <a:p>
            <a:pPr lvl="0" algn="just"/>
            <a:r>
              <a:rPr lang="es-ES" sz="1050" dirty="0">
                <a:solidFill>
                  <a:srgbClr val="0000FF"/>
                </a:solidFill>
                <a:latin typeface="Abadi" panose="020B0604020104020204" pitchFamily="34" charset="0"/>
              </a:rPr>
              <a:t>Después de tantos años al frente de la Hermandad de Donantes de Sangre de Cáceres y de la Federación extremeña de donantes de sangre, ¿qué momentos clave destacaría en su trayectoria personal dentro del movimiento de donación de sangre? </a:t>
            </a:r>
          </a:p>
          <a:p>
            <a:pPr algn="just"/>
            <a:r>
              <a:rPr lang="es-ES" sz="1050" dirty="0">
                <a:solidFill>
                  <a:srgbClr val="0000FF"/>
                </a:solidFill>
                <a:latin typeface="Abadi" panose="020B0604020104020204" pitchFamily="34" charset="0"/>
              </a:rPr>
              <a:t> </a:t>
            </a:r>
          </a:p>
          <a:p>
            <a:pPr lvl="0" algn="just"/>
            <a:r>
              <a:rPr lang="es-ES" sz="1050" i="1" dirty="0">
                <a:latin typeface="Abadi" panose="020B0604020104020204" pitchFamily="34" charset="0"/>
              </a:rPr>
              <a:t>Estar satisfecho durante más de 50 años por haber pertenecido a la Hermandad de Donantes de Sangre de Cáceres como vocal y presidente actual y haber pertenecido varios años como tesorero y presidente actual de la Federación.</a:t>
            </a:r>
          </a:p>
          <a:p>
            <a:pPr algn="just"/>
            <a:r>
              <a:rPr lang="es-ES" sz="1050" dirty="0">
                <a:latin typeface="Abadi" panose="020B0604020104020204" pitchFamily="34" charset="0"/>
              </a:rPr>
              <a:t> </a:t>
            </a:r>
          </a:p>
          <a:p>
            <a:pPr algn="just"/>
            <a:r>
              <a:rPr lang="es-ES" sz="1050" dirty="0">
                <a:solidFill>
                  <a:srgbClr val="0000FF"/>
                </a:solidFill>
                <a:latin typeface="Abadi" panose="020B0604020104020204" pitchFamily="34" charset="0"/>
              </a:rPr>
              <a:t>La Federación extremeña ha alcanzado posiciones destacadas a nivel nacional. ¿Cuáles han sido las claves de ese éxito sostenido?</a:t>
            </a:r>
          </a:p>
          <a:p>
            <a:pPr algn="just"/>
            <a:r>
              <a:rPr lang="es-ES" sz="1050" dirty="0">
                <a:solidFill>
                  <a:srgbClr val="0000FF"/>
                </a:solidFill>
                <a:latin typeface="Abadi" panose="020B0604020104020204" pitchFamily="34" charset="0"/>
              </a:rPr>
              <a:t> </a:t>
            </a:r>
          </a:p>
          <a:p>
            <a:pPr lvl="0" algn="just"/>
            <a:r>
              <a:rPr lang="es-ES" sz="1050" i="1" dirty="0">
                <a:latin typeface="Abadi" panose="020B0604020104020204" pitchFamily="34" charset="0"/>
              </a:rPr>
              <a:t>Tener 400 delegados/as, ocho directivas trabajando 24 horas y sobre todo los 100.000 héroes donantes de nuestra región.</a:t>
            </a:r>
          </a:p>
          <a:p>
            <a:pPr algn="just"/>
            <a:r>
              <a:rPr lang="es-ES" sz="1050" i="1" dirty="0">
                <a:latin typeface="Abadi" panose="020B0604020104020204" pitchFamily="34" charset="0"/>
              </a:rPr>
              <a:t> </a:t>
            </a:r>
          </a:p>
          <a:p>
            <a:pPr lvl="0" algn="just"/>
            <a:r>
              <a:rPr lang="es-ES" sz="1050" dirty="0">
                <a:solidFill>
                  <a:srgbClr val="0000FF"/>
                </a:solidFill>
                <a:latin typeface="Abadi" panose="020B0604020104020204" pitchFamily="34" charset="0"/>
              </a:rPr>
              <a:t>¿Cómo ha cambiado el perfil del donante en Extremadura desde que usted comenzó hasta hoy? </a:t>
            </a:r>
          </a:p>
          <a:p>
            <a:pPr algn="just"/>
            <a:r>
              <a:rPr lang="es-ES" sz="1050" dirty="0">
                <a:latin typeface="Abadi" panose="020B0604020104020204" pitchFamily="34" charset="0"/>
              </a:rPr>
              <a:t> </a:t>
            </a:r>
          </a:p>
          <a:p>
            <a:pPr lvl="0" algn="just"/>
            <a:r>
              <a:rPr lang="es-ES" sz="1050" i="1" dirty="0">
                <a:latin typeface="Abadi" panose="020B0604020104020204" pitchFamily="34" charset="0"/>
              </a:rPr>
              <a:t>Cuando empezamos hace más de 50 años y hablábamos de donar sangre, algunas personas se asustaban y pensaban que incluso podían morir, si donaban sangre. Hoy estos héroes donantes piensan lo contrario que cada donación salva tres vidas, por lo que van a donar con mucha alegría.</a:t>
            </a:r>
          </a:p>
          <a:p>
            <a:pPr lvl="0" algn="just"/>
            <a:endParaRPr lang="es-ES" sz="1050" dirty="0">
              <a:latin typeface="Abadi" panose="020B0604020104020204" pitchFamily="34" charset="0"/>
            </a:endParaRP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s-ES" sz="1050" b="0" i="0" u="none" strike="noStrike" kern="1200" cap="none" spc="0" normalizeH="0" baseline="0" noProof="0" dirty="0">
                <a:ln>
                  <a:noFill/>
                </a:ln>
                <a:solidFill>
                  <a:srgbClr val="0000FF"/>
                </a:solidFill>
                <a:effectLst/>
                <a:uLnTx/>
                <a:uFillTx/>
                <a:latin typeface="Abadi" panose="020B0604020104020204" pitchFamily="34" charset="0"/>
                <a:ea typeface="+mn-ea"/>
                <a:cs typeface="+mn-cs"/>
              </a:rPr>
              <a:t>¿Nota diferencias en el compromiso o la motivación de las nuevas generaciones respecto a los donantes de hace décadas?</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s-ES" sz="1050" b="0" i="0" u="none" strike="noStrike" kern="1200" cap="none" spc="0" normalizeH="0" baseline="0" noProof="0" dirty="0">
                <a:ln>
                  <a:noFill/>
                </a:ln>
                <a:solidFill>
                  <a:prstClr val="black"/>
                </a:solidFill>
                <a:effectLst/>
                <a:uLnTx/>
                <a:uFillTx/>
                <a:latin typeface="Abadi" panose="020B0604020104020204" pitchFamily="34" charset="0"/>
                <a:ea typeface="+mn-ea"/>
                <a:cs typeface="+mn-cs"/>
              </a:rPr>
              <a:t> </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s-ES" sz="1050" b="0" i="1" u="none" strike="noStrike" kern="1200" cap="none" spc="0" normalizeH="0" baseline="0" noProof="0" dirty="0">
                <a:ln>
                  <a:noFill/>
                </a:ln>
                <a:solidFill>
                  <a:prstClr val="black"/>
                </a:solidFill>
                <a:effectLst/>
                <a:uLnTx/>
                <a:uFillTx/>
                <a:latin typeface="Abadi" panose="020B0604020104020204" pitchFamily="34" charset="0"/>
                <a:ea typeface="+mn-ea"/>
                <a:cs typeface="+mn-cs"/>
              </a:rPr>
              <a:t>Hay que insistir más con campañas en colegios, institutos, universidades…, con charlas de mentalización, creo que el mayor problema que hay en la juventud es la saturación de actividades y la dependencia en las redes sociales que les apartan un poco de la realidad que les rodea.</a:t>
            </a:r>
          </a:p>
          <a:p>
            <a:pPr lvl="0" algn="just"/>
            <a:endParaRPr lang="es-ES" sz="1050" dirty="0">
              <a:latin typeface="Abadi" panose="020B0604020104020204" pitchFamily="34" charset="0"/>
            </a:endParaRPr>
          </a:p>
          <a:p>
            <a:pPr algn="just"/>
            <a:r>
              <a:rPr lang="es-ES" sz="1050" dirty="0">
                <a:latin typeface="Abadi" panose="020B0604020104020204" pitchFamily="34" charset="0"/>
              </a:rPr>
              <a:t> </a:t>
            </a:r>
          </a:p>
        </p:txBody>
      </p:sp>
      <p:sp>
        <p:nvSpPr>
          <p:cNvPr id="3" name="CuadroTexto 2">
            <a:extLst>
              <a:ext uri="{FF2B5EF4-FFF2-40B4-BE49-F238E27FC236}">
                <a16:creationId xmlns:a16="http://schemas.microsoft.com/office/drawing/2014/main" id="{79A58831-8293-5F34-B2C4-2348ACF043D5}"/>
              </a:ext>
            </a:extLst>
          </p:cNvPr>
          <p:cNvSpPr txBox="1"/>
          <p:nvPr/>
        </p:nvSpPr>
        <p:spPr>
          <a:xfrm>
            <a:off x="152402" y="1581659"/>
            <a:ext cx="6319518" cy="3077766"/>
          </a:xfrm>
          <a:prstGeom prst="rect">
            <a:avLst/>
          </a:prstGeom>
          <a:noFill/>
        </p:spPr>
        <p:txBody>
          <a:bodyPr wrap="square" rtlCol="0">
            <a:spAutoFit/>
          </a:bodyPr>
          <a:lstStyle/>
          <a:p>
            <a:r>
              <a:rPr lang="es-ES" sz="1400" b="1" dirty="0">
                <a:solidFill>
                  <a:srgbClr val="C00000"/>
                </a:solidFill>
                <a:latin typeface="Abadi" panose="020B0604020104020204" pitchFamily="34" charset="0"/>
              </a:rPr>
              <a:t>Jesús Domínguez Cuesta </a:t>
            </a:r>
            <a:r>
              <a:rPr lang="es-ES" sz="1200" b="1" dirty="0">
                <a:latin typeface="Abadi" panose="020B0604020104020204" pitchFamily="34" charset="0"/>
              </a:rPr>
              <a:t>es una figura destacada en el ámbito del voluntariado sanitario en Extremadura. Presidente de la Hermandad de Donantes de Sangre de Cáceres, y de la Federación Extremeña de Donantes de Sangre.</a:t>
            </a:r>
          </a:p>
          <a:p>
            <a:endParaRPr lang="es-ES" sz="1200" b="1" dirty="0">
              <a:latin typeface="Abadi" panose="020B0604020104020204" pitchFamily="34" charset="0"/>
            </a:endParaRPr>
          </a:p>
          <a:p>
            <a:pPr lvl="0"/>
            <a:r>
              <a:rPr lang="es-ES" sz="1200" b="1" kern="0" dirty="0">
                <a:effectLst/>
                <a:latin typeface="Abadi" panose="020B0604020104020204" pitchFamily="34" charset="0"/>
                <a:ea typeface="Times New Roman" panose="02020603050405020304" pitchFamily="18" charset="0"/>
              </a:rPr>
              <a:t>La trayectoria de Jesús Domínguez Cuesta se caracteriza </a:t>
            </a:r>
          </a:p>
          <a:p>
            <a:pPr lvl="0"/>
            <a:r>
              <a:rPr lang="es-ES" sz="1200" b="1" kern="0" dirty="0">
                <a:effectLst/>
                <a:latin typeface="Abadi" panose="020B0604020104020204" pitchFamily="34" charset="0"/>
                <a:ea typeface="Times New Roman" panose="02020603050405020304" pitchFamily="18" charset="0"/>
              </a:rPr>
              <a:t>por una combinación poco habitual de actividad empresarial </a:t>
            </a:r>
          </a:p>
          <a:p>
            <a:pPr lvl="0"/>
            <a:r>
              <a:rPr lang="es-ES" sz="1200" b="1" kern="0" dirty="0">
                <a:effectLst/>
                <a:latin typeface="Abadi" panose="020B0604020104020204" pitchFamily="34" charset="0"/>
                <a:ea typeface="Times New Roman" panose="02020603050405020304" pitchFamily="18" charset="0"/>
              </a:rPr>
              <a:t>y compromiso social continuado durante décadas.</a:t>
            </a:r>
          </a:p>
          <a:p>
            <a:pPr lvl="0"/>
            <a:endParaRPr lang="es-ES" sz="1200" b="1" kern="0" dirty="0">
              <a:latin typeface="Abadi" panose="020B0604020104020204" pitchFamily="34" charset="0"/>
            </a:endParaRPr>
          </a:p>
          <a:p>
            <a:pPr lvl="0"/>
            <a:r>
              <a:rPr lang="es-ES" sz="1200" b="1" kern="0" dirty="0">
                <a:latin typeface="Abadi" panose="020B0604020104020204" pitchFamily="34" charset="0"/>
              </a:rPr>
              <a:t>Entre su dilatada trayectoria cuenta con multitud de </a:t>
            </a:r>
          </a:p>
          <a:p>
            <a:pPr lvl="0"/>
            <a:r>
              <a:rPr lang="es-ES" sz="1200" b="1" kern="0" dirty="0">
                <a:latin typeface="Abadi" panose="020B0604020104020204" pitchFamily="34" charset="0"/>
              </a:rPr>
              <a:t>iniciativas solidarias, entre las que destaca su compromiso </a:t>
            </a:r>
          </a:p>
          <a:p>
            <a:pPr lvl="0"/>
            <a:r>
              <a:rPr lang="es-ES" sz="1200" b="1" kern="0" dirty="0">
                <a:latin typeface="Abadi" panose="020B0604020104020204" pitchFamily="34" charset="0"/>
              </a:rPr>
              <a:t>con la donación de sangre durante más de cincuenta años, </a:t>
            </a:r>
          </a:p>
          <a:p>
            <a:pPr lvl="0"/>
            <a:r>
              <a:rPr lang="es-ES" sz="1200" b="1" kern="0" dirty="0">
                <a:latin typeface="Abadi" panose="020B0604020104020204" pitchFamily="34" charset="0"/>
              </a:rPr>
              <a:t>le han llevado a ser reconocido dentro y fuera de nuestras </a:t>
            </a:r>
          </a:p>
          <a:p>
            <a:pPr lvl="0"/>
            <a:r>
              <a:rPr lang="es-ES" sz="1200" b="1" kern="0" dirty="0">
                <a:latin typeface="Abadi" panose="020B0604020104020204" pitchFamily="34" charset="0"/>
              </a:rPr>
              <a:t>fronteras.</a:t>
            </a:r>
          </a:p>
          <a:p>
            <a:pPr lvl="0"/>
            <a:endParaRPr lang="es-ES" sz="1200" b="1" kern="0" dirty="0">
              <a:latin typeface="Abadi" panose="020B0604020104020204" pitchFamily="34" charset="0"/>
            </a:endParaRPr>
          </a:p>
          <a:p>
            <a:pPr lvl="0"/>
            <a:r>
              <a:rPr lang="es-ES" sz="1200" b="1" kern="0" dirty="0">
                <a:latin typeface="Abadi" panose="020B0604020104020204" pitchFamily="34" charset="0"/>
              </a:rPr>
              <a:t>Ahora que poco a poco va dejando sus múltiples actividades, resulta interesante conocer la visión de esta persona tan especial.</a:t>
            </a:r>
          </a:p>
        </p:txBody>
      </p:sp>
      <p:sp>
        <p:nvSpPr>
          <p:cNvPr id="7" name="Rectángulo 6">
            <a:extLst>
              <a:ext uri="{FF2B5EF4-FFF2-40B4-BE49-F238E27FC236}">
                <a16:creationId xmlns:a16="http://schemas.microsoft.com/office/drawing/2014/main" id="{0D25C15F-31DA-82F3-6179-08274D730E9C}"/>
              </a:ext>
            </a:extLst>
          </p:cNvPr>
          <p:cNvSpPr/>
          <p:nvPr/>
        </p:nvSpPr>
        <p:spPr>
          <a:xfrm>
            <a:off x="-111760" y="110661"/>
            <a:ext cx="5554628" cy="677108"/>
          </a:xfrm>
          <a:prstGeom prst="rect">
            <a:avLst/>
          </a:prstGeom>
          <a:noFill/>
        </p:spPr>
        <p:txBody>
          <a:bodyPr wrap="square" lIns="91440" tIns="45720" rIns="91440" bIns="45720">
            <a:spAutoFit/>
          </a:bodyPr>
          <a:lstStyle/>
          <a:p>
            <a:pPr algn="ctr"/>
            <a:r>
              <a:rPr lang="es-ES" sz="3800" b="1" cap="none" spc="0" dirty="0">
                <a:ln w="12700">
                  <a:solidFill>
                    <a:schemeClr val="tx2">
                      <a:lumMod val="75000"/>
                    </a:schemeClr>
                  </a:solidFill>
                  <a:prstDash val="solid"/>
                </a:ln>
                <a:solidFill>
                  <a:schemeClr val="accent5">
                    <a:lumMod val="60000"/>
                    <a:lumOff val="40000"/>
                  </a:schemeClr>
                </a:solidFill>
                <a:effectLst>
                  <a:outerShdw dist="38100" dir="2640000" algn="bl" rotWithShape="0">
                    <a:schemeClr val="tx2">
                      <a:lumMod val="75000"/>
                    </a:schemeClr>
                  </a:outerShdw>
                </a:effectLst>
              </a:rPr>
              <a:t>Jesús Domínguez Cuesta</a:t>
            </a:r>
          </a:p>
        </p:txBody>
      </p:sp>
      <p:sp>
        <p:nvSpPr>
          <p:cNvPr id="4" name="CuadroTexto 3">
            <a:extLst>
              <a:ext uri="{FF2B5EF4-FFF2-40B4-BE49-F238E27FC236}">
                <a16:creationId xmlns:a16="http://schemas.microsoft.com/office/drawing/2014/main" id="{BB278DFB-2BD3-ADCB-A25F-DFC97929CFFA}"/>
              </a:ext>
            </a:extLst>
          </p:cNvPr>
          <p:cNvSpPr txBox="1"/>
          <p:nvPr/>
        </p:nvSpPr>
        <p:spPr>
          <a:xfrm>
            <a:off x="547078" y="808114"/>
            <a:ext cx="3617844" cy="461665"/>
          </a:xfrm>
          <a:prstGeom prst="rect">
            <a:avLst/>
          </a:prstGeom>
          <a:noFill/>
        </p:spPr>
        <p:txBody>
          <a:bodyPr wrap="square" rtlCol="0">
            <a:spAutoFit/>
          </a:bodyPr>
          <a:lstStyle/>
          <a:p>
            <a:r>
              <a:rPr lang="es-ES" sz="2400" b="1" dirty="0">
                <a:latin typeface="Baguet Script" panose="020F0502020204030204" pitchFamily="2" charset="0"/>
              </a:rPr>
              <a:t>Extremadura en vena</a:t>
            </a:r>
          </a:p>
        </p:txBody>
      </p:sp>
      <p:sp>
        <p:nvSpPr>
          <p:cNvPr id="11" name="Marcador de pie de página 3">
            <a:extLst>
              <a:ext uri="{FF2B5EF4-FFF2-40B4-BE49-F238E27FC236}">
                <a16:creationId xmlns:a16="http://schemas.microsoft.com/office/drawing/2014/main" id="{98C14A9D-1EA1-E444-A2F7-D0B7BD1EEE64}"/>
              </a:ext>
            </a:extLst>
          </p:cNvPr>
          <p:cNvSpPr>
            <a:spLocks noGrp="1"/>
          </p:cNvSpPr>
          <p:nvPr>
            <p:ph type="ftr" sz="quarter" idx="11"/>
          </p:nvPr>
        </p:nvSpPr>
        <p:spPr>
          <a:xfrm>
            <a:off x="2040096" y="9521963"/>
            <a:ext cx="2777807" cy="527403"/>
          </a:xfrm>
        </p:spPr>
        <p:txBody>
          <a:bodyPr/>
          <a:lstStyle/>
          <a:p>
            <a:r>
              <a:rPr lang="es-ES" sz="700" dirty="0"/>
              <a:t>Federación Española de Donantes de Sangre</a:t>
            </a:r>
          </a:p>
        </p:txBody>
      </p:sp>
      <p:sp>
        <p:nvSpPr>
          <p:cNvPr id="12" name="CuadroTexto 11">
            <a:extLst>
              <a:ext uri="{FF2B5EF4-FFF2-40B4-BE49-F238E27FC236}">
                <a16:creationId xmlns:a16="http://schemas.microsoft.com/office/drawing/2014/main" id="{4FC9BC16-D662-3C67-C922-A0DAAD4B2047}"/>
              </a:ext>
            </a:extLst>
          </p:cNvPr>
          <p:cNvSpPr txBox="1"/>
          <p:nvPr/>
        </p:nvSpPr>
        <p:spPr>
          <a:xfrm>
            <a:off x="4359696" y="9554898"/>
            <a:ext cx="476567" cy="369332"/>
          </a:xfrm>
          <a:prstGeom prst="rect">
            <a:avLst/>
          </a:prstGeom>
          <a:noFill/>
        </p:spPr>
        <p:txBody>
          <a:bodyPr wrap="square" rtlCol="0">
            <a:spAutoFit/>
          </a:bodyPr>
          <a:lstStyle/>
          <a:p>
            <a:r>
              <a:rPr lang="es-ES" dirty="0">
                <a:latin typeface="ADLaM Display" panose="02010000000000000000" pitchFamily="2" charset="0"/>
                <a:ea typeface="ADLaM Display" panose="02010000000000000000" pitchFamily="2" charset="0"/>
                <a:cs typeface="ADLaM Display" panose="02010000000000000000" pitchFamily="2" charset="0"/>
              </a:rPr>
              <a:t>5</a:t>
            </a:r>
          </a:p>
        </p:txBody>
      </p:sp>
      <p:pic>
        <p:nvPicPr>
          <p:cNvPr id="9" name="Imagen 8">
            <a:extLst>
              <a:ext uri="{FF2B5EF4-FFF2-40B4-BE49-F238E27FC236}">
                <a16:creationId xmlns:a16="http://schemas.microsoft.com/office/drawing/2014/main" id="{39431CA6-1CF3-944F-CFB8-0BCD07A0F7D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11040" y="2294944"/>
            <a:ext cx="2194558" cy="1887320"/>
          </a:xfrm>
          <a:prstGeom prst="rect">
            <a:avLst/>
          </a:prstGeom>
        </p:spPr>
      </p:pic>
    </p:spTree>
    <p:extLst>
      <p:ext uri="{BB962C8B-B14F-4D97-AF65-F5344CB8AC3E}">
        <p14:creationId xmlns:p14="http://schemas.microsoft.com/office/powerpoint/2010/main" val="23631063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77000">
              <a:srgbClr val="E1FECE"/>
            </a:gs>
            <a:gs pos="31000">
              <a:schemeClr val="bg1"/>
            </a:gs>
            <a:gs pos="0">
              <a:schemeClr val="accent6">
                <a:lumMod val="20000"/>
                <a:lumOff val="80000"/>
              </a:schemeClr>
            </a:gs>
          </a:gsLst>
          <a:lin ang="5400000" scaled="1"/>
        </a:grad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0A92A717-9727-00A5-7CDC-4E243117FB39}"/>
              </a:ext>
            </a:extLst>
          </p:cNvPr>
          <p:cNvSpPr txBox="1"/>
          <p:nvPr/>
        </p:nvSpPr>
        <p:spPr>
          <a:xfrm>
            <a:off x="426720" y="257170"/>
            <a:ext cx="6004560" cy="9464129"/>
          </a:xfrm>
          <a:prstGeom prst="rect">
            <a:avLst/>
          </a:prstGeom>
          <a:noFill/>
        </p:spPr>
        <p:txBody>
          <a:bodyPr wrap="square" rtlCol="0">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s-ES" sz="1050" b="0" i="0" u="none" strike="noStrike" kern="1200" cap="none" spc="0" normalizeH="0" baseline="0" noProof="0" dirty="0">
                <a:ln>
                  <a:noFill/>
                </a:ln>
                <a:solidFill>
                  <a:srgbClr val="0000FF"/>
                </a:solidFill>
                <a:effectLst/>
                <a:uLnTx/>
                <a:uFillTx/>
                <a:latin typeface="Abadi" panose="020B0604020104020204" pitchFamily="34" charset="0"/>
                <a:ea typeface="+mn-ea"/>
                <a:cs typeface="+mn-cs"/>
              </a:rPr>
              <a:t>¿Qué papel han jugado las campañas de sensibilización y la comunicación en la evolución de la donación de sangre? </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s-ES" sz="1050" b="0" i="0" u="none" strike="noStrike" kern="1200" cap="none" spc="0" normalizeH="0" baseline="0" noProof="0" dirty="0">
                <a:ln>
                  <a:noFill/>
                </a:ln>
                <a:solidFill>
                  <a:prstClr val="black"/>
                </a:solidFill>
                <a:effectLst/>
                <a:uLnTx/>
                <a:uFillTx/>
                <a:latin typeface="Abadi" panose="020B0604020104020204" pitchFamily="34" charset="0"/>
                <a:ea typeface="+mn-ea"/>
                <a:cs typeface="+mn-cs"/>
              </a:rPr>
              <a:t> </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s-ES" sz="1050" b="0" i="1" u="none" strike="noStrike" kern="1200" cap="none" spc="0" normalizeH="0" baseline="0" noProof="0" dirty="0">
                <a:ln>
                  <a:noFill/>
                </a:ln>
                <a:solidFill>
                  <a:prstClr val="black"/>
                </a:solidFill>
                <a:effectLst/>
                <a:uLnTx/>
                <a:uFillTx/>
                <a:latin typeface="Abadi" panose="020B0604020104020204" pitchFamily="34" charset="0"/>
                <a:ea typeface="+mn-ea"/>
                <a:cs typeface="+mn-cs"/>
              </a:rPr>
              <a:t>Gracias a las nuevas tecnologías de plataformas de información digitales, carteles anunciadores, megafonía y el boca a boca han influido para que la donación no haya decaído. Hay que seguir por el camino de concienciar y fidelizar al donante.</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s-ES" sz="1050" b="0" i="0" u="none" strike="noStrike" kern="1200" cap="none" spc="0" normalizeH="0" baseline="0" noProof="0" dirty="0">
                <a:ln>
                  <a:noFill/>
                </a:ln>
                <a:solidFill>
                  <a:prstClr val="black"/>
                </a:solidFill>
                <a:effectLst/>
                <a:uLnTx/>
                <a:uFillTx/>
                <a:latin typeface="Abadi" panose="020B0604020104020204" pitchFamily="34" charset="0"/>
                <a:ea typeface="+mn-ea"/>
                <a:cs typeface="+mn-cs"/>
              </a:rPr>
              <a:t> </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s-ES" sz="1050" b="0" i="0" u="none" strike="noStrike" kern="1200" cap="none" spc="0" normalizeH="0" baseline="0" noProof="0" dirty="0">
                <a:ln>
                  <a:noFill/>
                </a:ln>
                <a:solidFill>
                  <a:srgbClr val="0000FF"/>
                </a:solidFill>
                <a:effectLst/>
                <a:uLnTx/>
                <a:uFillTx/>
                <a:latin typeface="Abadi" panose="020B0604020104020204" pitchFamily="34" charset="0"/>
                <a:ea typeface="+mn-ea"/>
                <a:cs typeface="+mn-cs"/>
              </a:rPr>
              <a:t>Desde su experiencia, ¿cómo ha evolucionado la relación entre las hermandades de donantes y las instituciones sanitarias públicas?</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s-ES" sz="1050" b="0" i="0" u="none" strike="noStrike" kern="1200" cap="none" spc="0" normalizeH="0" baseline="0" noProof="0" dirty="0">
                <a:ln>
                  <a:noFill/>
                </a:ln>
                <a:solidFill>
                  <a:prstClr val="black"/>
                </a:solidFill>
                <a:effectLst/>
                <a:uLnTx/>
                <a:uFillTx/>
                <a:latin typeface="Abadi" panose="020B0604020104020204" pitchFamily="34" charset="0"/>
                <a:ea typeface="+mn-ea"/>
                <a:cs typeface="+mn-cs"/>
              </a:rPr>
              <a:t> </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s-ES" sz="1050" b="0" i="1" u="none" strike="noStrike" kern="1200" cap="none" spc="0" normalizeH="0" baseline="0" noProof="0" dirty="0">
                <a:ln>
                  <a:noFill/>
                </a:ln>
                <a:solidFill>
                  <a:prstClr val="black"/>
                </a:solidFill>
                <a:effectLst/>
                <a:uLnTx/>
                <a:uFillTx/>
                <a:latin typeface="Abadi" panose="020B0604020104020204" pitchFamily="34" charset="0"/>
                <a:ea typeface="+mn-ea"/>
                <a:cs typeface="+mn-cs"/>
              </a:rPr>
              <a:t>Las instituciones públicas, depende. Algunas nos valoran bastante bien y aportan. Otras no le dan la importancia tan enorme que tiene la donación de sangre. No valoran que los donantes son personas anónimas sin otro interés que el bien común. Las instituciones tendrían y valorar más a las hermandades, la labor que hacen sus voluntarios aportando tiempo y esfuerzo y recordar que estas organizaciones nacieron de la propia sociedad hace más de 60 años porque, entre otras cosas, se pagaba por la sangre y a veces no había y las personas fallecían.</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s-ES" sz="1050" b="0" i="0" u="none" strike="noStrike" kern="1200" cap="none" spc="0" normalizeH="0" baseline="0" noProof="0" dirty="0">
                <a:ln>
                  <a:noFill/>
                </a:ln>
                <a:solidFill>
                  <a:prstClr val="black"/>
                </a:solidFill>
                <a:effectLst/>
                <a:uLnTx/>
                <a:uFillTx/>
                <a:latin typeface="Abadi" panose="020B0604020104020204" pitchFamily="34" charset="0"/>
                <a:ea typeface="+mn-ea"/>
                <a:cs typeface="+mn-cs"/>
              </a:rPr>
              <a:t> </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s-ES" sz="1050" b="0" i="0" u="none" strike="noStrike" kern="1200" cap="none" spc="0" normalizeH="0" baseline="0" noProof="0" dirty="0">
                <a:ln>
                  <a:noFill/>
                </a:ln>
                <a:solidFill>
                  <a:srgbClr val="0000FF"/>
                </a:solidFill>
                <a:effectLst/>
                <a:uLnTx/>
                <a:uFillTx/>
                <a:latin typeface="Abadi" panose="020B0604020104020204" pitchFamily="34" charset="0"/>
                <a:ea typeface="+mn-ea"/>
                <a:cs typeface="+mn-cs"/>
              </a:rPr>
              <a:t>¿Cree que las administraciones públicas valoran suficientemente el papel de las asociaciones de donantes? ¿Qué se podría mejorar en esa colaboración? </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s-ES" sz="1050" b="0" i="0" u="none" strike="noStrike" kern="1200" cap="none" spc="0" normalizeH="0" baseline="0" noProof="0" dirty="0">
                <a:ln>
                  <a:noFill/>
                </a:ln>
                <a:solidFill>
                  <a:srgbClr val="0000FF"/>
                </a:solidFill>
                <a:effectLst/>
                <a:uLnTx/>
                <a:uFillTx/>
                <a:latin typeface="Abadi" panose="020B0604020104020204" pitchFamily="34" charset="0"/>
                <a:ea typeface="+mn-ea"/>
                <a:cs typeface="+mn-cs"/>
              </a:rPr>
              <a:t> </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s-ES" sz="1050" b="0" i="1" u="none" strike="noStrike" kern="1200" cap="none" spc="0" normalizeH="0" baseline="0" noProof="0" dirty="0">
                <a:ln>
                  <a:noFill/>
                </a:ln>
                <a:solidFill>
                  <a:prstClr val="black"/>
                </a:solidFill>
                <a:effectLst/>
                <a:uLnTx/>
                <a:uFillTx/>
                <a:latin typeface="Abadi" panose="020B0604020104020204" pitchFamily="34" charset="0"/>
                <a:ea typeface="+mn-ea"/>
                <a:cs typeface="+mn-cs"/>
              </a:rPr>
              <a:t>Como he dicho anteriormente, creo que no se valora suficientemente el trabajo de las hermandades y asociaciones de donantes de sangre. Les falla un poco desconocer la implicación que tienen nuestras organizaciones, incluso quitándonos tiempos de estar con nuestras familias, y estaría bien reconocer que nuestra labor es sobre el terreno, pues conocemos de cerca a muchos de los donantes, los pueblos, las posibilidades, etc. </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s-ES" sz="1050" b="0" i="1" u="none" strike="noStrike" kern="1200" cap="none" spc="0" normalizeH="0" baseline="0" noProof="0" dirty="0">
                <a:ln>
                  <a:noFill/>
                </a:ln>
                <a:solidFill>
                  <a:prstClr val="black"/>
                </a:solidFill>
                <a:effectLst/>
                <a:uLnTx/>
                <a:uFillTx/>
                <a:latin typeface="Abadi" panose="020B0604020104020204" pitchFamily="34" charset="0"/>
                <a:ea typeface="+mn-ea"/>
                <a:cs typeface="+mn-cs"/>
              </a:rPr>
              <a:t> </a:t>
            </a:r>
            <a:r>
              <a:rPr kumimoji="0" lang="es-ES" sz="1050" b="0" i="0" u="none" strike="noStrike" kern="1200" cap="none" spc="0" normalizeH="0" baseline="0" noProof="0" dirty="0">
                <a:ln>
                  <a:noFill/>
                </a:ln>
                <a:solidFill>
                  <a:prstClr val="black"/>
                </a:solidFill>
                <a:effectLst/>
                <a:uLnTx/>
                <a:uFillTx/>
                <a:latin typeface="Abadi" panose="020B0604020104020204" pitchFamily="34" charset="0"/>
                <a:ea typeface="+mn-ea"/>
                <a:cs typeface="+mn-cs"/>
              </a:rPr>
              <a:t> </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s-ES" sz="1050" b="0" i="0" u="none" strike="noStrike" kern="1200" cap="none" spc="0" normalizeH="0" baseline="0" noProof="0" dirty="0">
                <a:ln>
                  <a:noFill/>
                </a:ln>
                <a:solidFill>
                  <a:srgbClr val="0000FF"/>
                </a:solidFill>
                <a:effectLst/>
                <a:uLnTx/>
                <a:uFillTx/>
                <a:latin typeface="Abadi" panose="020B0604020104020204" pitchFamily="34" charset="0"/>
                <a:ea typeface="+mn-ea"/>
                <a:cs typeface="+mn-cs"/>
              </a:rPr>
              <a:t>En los últimos años, ¿han surgido nuevos retos para mantener o aumentar las reservas de sangre? ¿Cuáles cree que son los más preocupantes?</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s-ES" sz="1050" b="0" i="0" u="none" strike="noStrike" kern="1200" cap="none" spc="0" normalizeH="0" baseline="0" noProof="0" dirty="0">
                <a:ln>
                  <a:noFill/>
                </a:ln>
                <a:solidFill>
                  <a:srgbClr val="0000FF"/>
                </a:solidFill>
                <a:effectLst/>
                <a:uLnTx/>
                <a:uFillTx/>
                <a:latin typeface="Abadi" panose="020B0604020104020204" pitchFamily="34" charset="0"/>
                <a:ea typeface="+mn-ea"/>
                <a:cs typeface="+mn-cs"/>
              </a:rPr>
              <a:t> </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s-ES" sz="1050" b="0" i="1" strike="noStrike" kern="1200" cap="none" spc="0" normalizeH="0" baseline="0" noProof="0" dirty="0">
                <a:ln>
                  <a:noFill/>
                </a:ln>
                <a:solidFill>
                  <a:prstClr val="black"/>
                </a:solidFill>
                <a:effectLst/>
                <a:uLnTx/>
                <a:uFillTx/>
                <a:latin typeface="Abadi" panose="020B0604020104020204" pitchFamily="34" charset="0"/>
                <a:ea typeface="+mn-ea"/>
                <a:cs typeface="+mn-cs"/>
              </a:rPr>
              <a:t>Lo más preocupante es la despoblación rural, y que los pueblos y capitales los tenemos ya muy “explotados”, al menos en Extremadura. El relevo generacional es un reto a medio plazo</a:t>
            </a:r>
            <a:r>
              <a:rPr lang="es-ES" sz="1050" i="1" dirty="0">
                <a:solidFill>
                  <a:prstClr val="black"/>
                </a:solidFill>
                <a:latin typeface="Abadi" panose="020B0604020104020204" pitchFamily="34" charset="0"/>
              </a:rPr>
              <a:t> que se prevé difícil si no somos capaces de ponerle soluciones estructurales desde ahora mismo. Al mismo tiempo, se deberían contar con los medios necesarios</a:t>
            </a:r>
            <a:r>
              <a:rPr kumimoji="0" lang="es-ES" sz="1050" b="0" i="1" strike="noStrike" kern="1200" cap="none" spc="0" normalizeH="0" baseline="0" noProof="0" dirty="0">
                <a:ln>
                  <a:noFill/>
                </a:ln>
                <a:solidFill>
                  <a:prstClr val="black"/>
                </a:solidFill>
                <a:effectLst/>
                <a:uLnTx/>
                <a:uFillTx/>
                <a:latin typeface="Abadi" panose="020B0604020104020204" pitchFamily="34" charset="0"/>
                <a:ea typeface="+mn-ea"/>
                <a:cs typeface="+mn-cs"/>
              </a:rPr>
              <a:t> para poder ir a pueblos más pequeños y conseguir nuevos donantes, pero en este punto la administración y el banco de sangre no opina como yo.</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s-ES" sz="1050" b="0" i="0" u="none" strike="noStrike" kern="1200" cap="none" spc="0" normalizeH="0" baseline="0" noProof="0" dirty="0">
                <a:ln>
                  <a:noFill/>
                </a:ln>
                <a:solidFill>
                  <a:prstClr val="black"/>
                </a:solidFill>
                <a:effectLst/>
                <a:uLnTx/>
                <a:uFillTx/>
                <a:latin typeface="Abadi" panose="020B0604020104020204" pitchFamily="34" charset="0"/>
                <a:ea typeface="+mn-ea"/>
                <a:cs typeface="+mn-cs"/>
              </a:rPr>
              <a:t> </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s-ES" sz="1050" b="0" i="0" u="none" strike="noStrike" kern="1200" cap="none" spc="0" normalizeH="0" baseline="0" noProof="0" dirty="0">
                <a:ln>
                  <a:noFill/>
                </a:ln>
                <a:solidFill>
                  <a:srgbClr val="0000FF"/>
                </a:solidFill>
                <a:effectLst/>
                <a:uLnTx/>
                <a:uFillTx/>
                <a:latin typeface="Abadi" panose="020B0604020104020204" pitchFamily="34" charset="0"/>
                <a:ea typeface="+mn-ea"/>
                <a:cs typeface="+mn-cs"/>
              </a:rPr>
              <a:t>A nivel nacional, ¿cómo situaría a España en cultura de donación de sangre en comparación con otros países? </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s-ES" sz="1050" b="0" i="0" u="none" strike="noStrike" kern="1200" cap="none" spc="0" normalizeH="0" baseline="0" noProof="0" dirty="0">
                <a:ln>
                  <a:noFill/>
                </a:ln>
                <a:solidFill>
                  <a:prstClr val="black"/>
                </a:solidFill>
                <a:effectLst/>
                <a:uLnTx/>
                <a:uFillTx/>
                <a:latin typeface="Abadi" panose="020B0604020104020204" pitchFamily="34" charset="0"/>
                <a:ea typeface="+mn-ea"/>
                <a:cs typeface="+mn-cs"/>
              </a:rPr>
              <a:t> </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s-ES" sz="1050" b="0" i="1" u="none" strike="noStrike" kern="1200" cap="none" spc="0" normalizeH="0" baseline="0" noProof="0" dirty="0">
                <a:ln>
                  <a:noFill/>
                </a:ln>
                <a:solidFill>
                  <a:prstClr val="black"/>
                </a:solidFill>
                <a:effectLst/>
                <a:uLnTx/>
                <a:uFillTx/>
                <a:latin typeface="Abadi" panose="020B0604020104020204" pitchFamily="34" charset="0"/>
                <a:ea typeface="+mn-ea"/>
                <a:cs typeface="+mn-cs"/>
              </a:rPr>
              <a:t>En América la última vez que estuve se estaba pagando la sangre. En España existe un sistema transfusional bastante eficiente que atiende a la demanda sanitaria. La unión hace la fuerza, y la fuerza la eficacia. Las organizaciones de donantes deben estar agrupadas y no dispersas, hay que pensar en el bien común, pues sin sangre no hay trasplantes, morirían enfermos de oncología u otras patologías. O renovarse, o morir.</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s-ES" sz="1050" b="0" i="0" u="none" strike="noStrike" kern="1200" cap="none" spc="0" normalizeH="0" baseline="0" noProof="0" dirty="0">
                <a:ln>
                  <a:noFill/>
                </a:ln>
                <a:solidFill>
                  <a:prstClr val="black"/>
                </a:solidFill>
                <a:effectLst/>
                <a:uLnTx/>
                <a:uFillTx/>
                <a:latin typeface="Abadi" panose="020B0604020104020204" pitchFamily="34" charset="0"/>
                <a:ea typeface="+mn-ea"/>
                <a:cs typeface="+mn-cs"/>
              </a:rPr>
              <a:t> </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s-ES" sz="1050" b="0" i="0" u="none" strike="noStrike" kern="1200" cap="none" spc="0" normalizeH="0" baseline="0" noProof="0" dirty="0">
                <a:ln>
                  <a:noFill/>
                </a:ln>
                <a:solidFill>
                  <a:srgbClr val="0000FF"/>
                </a:solidFill>
                <a:effectLst/>
                <a:uLnTx/>
                <a:uFillTx/>
                <a:latin typeface="Abadi" panose="020B0604020104020204" pitchFamily="34" charset="0"/>
                <a:ea typeface="+mn-ea"/>
                <a:cs typeface="+mn-cs"/>
              </a:rPr>
              <a:t>Mirando al futuro, ¿qué medidas considera imprescindibles para garantizar el relevo generacional y la sostenibilidad del sistema de donación en España?</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s-ES" sz="1050" b="0" i="0" u="none" strike="noStrike" kern="1200" cap="none" spc="0" normalizeH="0" baseline="0" noProof="0" dirty="0">
                <a:ln>
                  <a:noFill/>
                </a:ln>
                <a:solidFill>
                  <a:prstClr val="black"/>
                </a:solidFill>
                <a:effectLst/>
                <a:uLnTx/>
                <a:uFillTx/>
                <a:latin typeface="Abadi" panose="020B0604020104020204" pitchFamily="34" charset="0"/>
                <a:ea typeface="+mn-ea"/>
                <a:cs typeface="+mn-cs"/>
              </a:rPr>
              <a:t> </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s-ES" sz="1050" b="0" i="1" u="none" strike="noStrike" kern="1200" cap="none" spc="0" normalizeH="0" baseline="0" noProof="0" dirty="0">
                <a:ln>
                  <a:noFill/>
                </a:ln>
                <a:solidFill>
                  <a:prstClr val="black"/>
                </a:solidFill>
                <a:effectLst/>
                <a:uLnTx/>
                <a:uFillTx/>
                <a:latin typeface="Abadi" panose="020B0604020104020204" pitchFamily="34" charset="0"/>
                <a:ea typeface="+mn-ea"/>
                <a:cs typeface="+mn-cs"/>
              </a:rPr>
              <a:t>Mentalizar a la población y a los organismos e instituciones de la importancia de la donación de sangre, fomentarla entre los más jóvenes que con su donación están ayudando a muchas personas. Y por supuesto colaborar entre las distintas asociaciones y hermandades, junto con la administración.</a:t>
            </a:r>
          </a:p>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es-ES" sz="1050" b="0" i="1" u="none" strike="noStrike" kern="1200" cap="none" spc="0" normalizeH="0" baseline="0" noProof="0" dirty="0">
              <a:ln>
                <a:noFill/>
              </a:ln>
              <a:solidFill>
                <a:prstClr val="black"/>
              </a:solidFill>
              <a:effectLst/>
              <a:uLnTx/>
              <a:uFillTx/>
              <a:latin typeface="Abadi" panose="020B0604020104020204" pitchFamily="34" charset="0"/>
              <a:ea typeface="+mn-ea"/>
              <a:cs typeface="+mn-cs"/>
            </a:endParaRPr>
          </a:p>
          <a:p>
            <a:pPr marL="0" marR="0" lvl="0" indent="0" algn="just" defTabSz="457200" rtl="0" eaLnBrk="1" fontAlgn="auto" latinLnBrk="0" hangingPunct="1">
              <a:lnSpc>
                <a:spcPct val="100000"/>
              </a:lnSpc>
              <a:spcBef>
                <a:spcPts val="0"/>
              </a:spcBef>
              <a:spcAft>
                <a:spcPts val="0"/>
              </a:spcAft>
              <a:buClrTx/>
              <a:buSzTx/>
              <a:buFontTx/>
              <a:buNone/>
              <a:tabLst/>
              <a:defRPr/>
            </a:pPr>
            <a:r>
              <a:rPr lang="es-ES" sz="1050" i="1" dirty="0">
                <a:solidFill>
                  <a:prstClr val="black"/>
                </a:solidFill>
                <a:latin typeface="Abadi" panose="020B0604020104020204" pitchFamily="34" charset="0"/>
              </a:rPr>
              <a:t>Para finalizar, q</a:t>
            </a:r>
            <a:r>
              <a:rPr kumimoji="0" lang="es-ES" sz="1050" b="0" i="1" u="none" strike="noStrike" kern="1200" cap="none" spc="0" normalizeH="0" baseline="0" noProof="0" dirty="0" err="1">
                <a:ln>
                  <a:noFill/>
                </a:ln>
                <a:solidFill>
                  <a:prstClr val="black"/>
                </a:solidFill>
                <a:effectLst/>
                <a:uLnTx/>
                <a:uFillTx/>
                <a:latin typeface="Abadi" panose="020B0604020104020204" pitchFamily="34" charset="0"/>
                <a:ea typeface="+mn-ea"/>
                <a:cs typeface="+mn-cs"/>
              </a:rPr>
              <a:t>uiero</a:t>
            </a:r>
            <a:r>
              <a:rPr kumimoji="0" lang="es-ES" sz="1050" b="0" i="1" u="none" strike="noStrike" kern="1200" cap="none" spc="0" normalizeH="0" baseline="0" noProof="0" dirty="0">
                <a:ln>
                  <a:noFill/>
                </a:ln>
                <a:solidFill>
                  <a:prstClr val="black"/>
                </a:solidFill>
                <a:effectLst/>
                <a:uLnTx/>
                <a:uFillTx/>
                <a:latin typeface="Abadi" panose="020B0604020104020204" pitchFamily="34" charset="0"/>
                <a:ea typeface="+mn-ea"/>
                <a:cs typeface="+mn-cs"/>
              </a:rPr>
              <a:t> expresar mi agradecimiento a todos los presidentes provinciales y regionales, y a todas las personas que trabajan en las hermandades o asociaciones. Y terminar con la frase, de que la sangre ni se compra ni se vende, tampoco se puede fabricar, solo se puede obtener de las personas que altruistamente la donan para dar vida a quien lo necesita. Atendamos bien a esas personas. Llevo más de 50 años en esta causa que me hace muy feliz, y si volviera a nacer lo haría de nuevo.</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s-ES" sz="1050" b="0" i="0" u="none" strike="noStrike" kern="1200" cap="none" spc="0" normalizeH="0" baseline="0" noProof="0" dirty="0">
                <a:ln>
                  <a:noFill/>
                </a:ln>
                <a:solidFill>
                  <a:prstClr val="black"/>
                </a:solidFill>
                <a:effectLst/>
                <a:uLnTx/>
                <a:uFillTx/>
                <a:latin typeface="Abadi" panose="020B0604020104020204" pitchFamily="34" charset="0"/>
                <a:ea typeface="+mn-ea"/>
                <a:cs typeface="+mn-cs"/>
              </a:rPr>
              <a:t> </a:t>
            </a:r>
          </a:p>
        </p:txBody>
      </p:sp>
      <p:sp>
        <p:nvSpPr>
          <p:cNvPr id="6" name="Marcador de pie de página 3">
            <a:extLst>
              <a:ext uri="{FF2B5EF4-FFF2-40B4-BE49-F238E27FC236}">
                <a16:creationId xmlns:a16="http://schemas.microsoft.com/office/drawing/2014/main" id="{F5C73672-6CEF-3A30-5374-1230BCDD07A7}"/>
              </a:ext>
            </a:extLst>
          </p:cNvPr>
          <p:cNvSpPr>
            <a:spLocks noGrp="1"/>
          </p:cNvSpPr>
          <p:nvPr>
            <p:ph type="ftr" sz="quarter" idx="11"/>
          </p:nvPr>
        </p:nvSpPr>
        <p:spPr>
          <a:xfrm>
            <a:off x="2040096" y="9457597"/>
            <a:ext cx="2777807" cy="527403"/>
          </a:xfrm>
        </p:spPr>
        <p:txBody>
          <a:bodyPr/>
          <a:lstStyle/>
          <a:p>
            <a:r>
              <a:rPr lang="es-ES" sz="700" dirty="0"/>
              <a:t>Federación Española de Donantes de Sangre</a:t>
            </a:r>
          </a:p>
        </p:txBody>
      </p:sp>
      <p:sp>
        <p:nvSpPr>
          <p:cNvPr id="7" name="CuadroTexto 6">
            <a:extLst>
              <a:ext uri="{FF2B5EF4-FFF2-40B4-BE49-F238E27FC236}">
                <a16:creationId xmlns:a16="http://schemas.microsoft.com/office/drawing/2014/main" id="{21D36CC7-BDA5-E0DF-7DF7-C525318958A9}"/>
              </a:ext>
            </a:extLst>
          </p:cNvPr>
          <p:cNvSpPr txBox="1"/>
          <p:nvPr/>
        </p:nvSpPr>
        <p:spPr>
          <a:xfrm>
            <a:off x="4359696" y="9554898"/>
            <a:ext cx="476567" cy="369332"/>
          </a:xfrm>
          <a:prstGeom prst="rect">
            <a:avLst/>
          </a:prstGeom>
          <a:noFill/>
        </p:spPr>
        <p:txBody>
          <a:bodyPr wrap="square" rtlCol="0">
            <a:spAutoFit/>
          </a:bodyPr>
          <a:lstStyle/>
          <a:p>
            <a:r>
              <a:rPr lang="es-ES" dirty="0">
                <a:latin typeface="ADLaM Display" panose="02010000000000000000" pitchFamily="2" charset="0"/>
                <a:ea typeface="ADLaM Display" panose="02010000000000000000" pitchFamily="2" charset="0"/>
                <a:cs typeface="ADLaM Display" panose="02010000000000000000" pitchFamily="2" charset="0"/>
              </a:rPr>
              <a:t>6</a:t>
            </a:r>
          </a:p>
        </p:txBody>
      </p:sp>
    </p:spTree>
    <p:extLst>
      <p:ext uri="{BB962C8B-B14F-4D97-AF65-F5344CB8AC3E}">
        <p14:creationId xmlns:p14="http://schemas.microsoft.com/office/powerpoint/2010/main" val="21755667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21000">
              <a:srgbClr val="CBFDC3"/>
            </a:gs>
            <a:gs pos="100000">
              <a:schemeClr val="accent6">
                <a:lumMod val="20000"/>
                <a:lumOff val="80000"/>
              </a:schemeClr>
            </a:gs>
            <a:gs pos="50000">
              <a:schemeClr val="accent6">
                <a:lumMod val="20000"/>
                <a:lumOff val="80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15" name="Diagrama de flujo: conector 14">
            <a:extLst>
              <a:ext uri="{FF2B5EF4-FFF2-40B4-BE49-F238E27FC236}">
                <a16:creationId xmlns:a16="http://schemas.microsoft.com/office/drawing/2014/main" id="{C10D5A0A-306B-B78C-D14D-04265B1E4A56}"/>
              </a:ext>
            </a:extLst>
          </p:cNvPr>
          <p:cNvSpPr/>
          <p:nvPr/>
        </p:nvSpPr>
        <p:spPr>
          <a:xfrm>
            <a:off x="2956560" y="4683760"/>
            <a:ext cx="6441440" cy="5557520"/>
          </a:xfrm>
          <a:prstGeom prst="flowChartConnector">
            <a:avLst/>
          </a:prstGeom>
          <a:solidFill>
            <a:srgbClr val="EBFE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Rectángulo 4">
            <a:extLst>
              <a:ext uri="{FF2B5EF4-FFF2-40B4-BE49-F238E27FC236}">
                <a16:creationId xmlns:a16="http://schemas.microsoft.com/office/drawing/2014/main" id="{7E314FB1-8F40-5F42-1F87-32D408D294C7}"/>
              </a:ext>
            </a:extLst>
          </p:cNvPr>
          <p:cNvSpPr/>
          <p:nvPr/>
        </p:nvSpPr>
        <p:spPr>
          <a:xfrm>
            <a:off x="-85905" y="252580"/>
            <a:ext cx="4566465" cy="1015663"/>
          </a:xfrm>
          <a:prstGeom prst="rect">
            <a:avLst/>
          </a:prstGeom>
          <a:noFill/>
          <a:scene3d>
            <a:camera prst="perspectiveContrastingRightFacing"/>
            <a:lightRig rig="threePt" dir="t"/>
          </a:scene3d>
        </p:spPr>
        <p:txBody>
          <a:bodyPr wrap="square" lIns="91440" tIns="45720" rIns="91440" bIns="45720">
            <a:spAutoFit/>
          </a:bodyPr>
          <a:lstStyle/>
          <a:p>
            <a:pPr algn="ctr"/>
            <a:r>
              <a:rPr lang="es-ES" sz="60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Ser donante</a:t>
            </a:r>
          </a:p>
        </p:txBody>
      </p:sp>
      <p:sp>
        <p:nvSpPr>
          <p:cNvPr id="6" name="CuadroTexto 5">
            <a:extLst>
              <a:ext uri="{FF2B5EF4-FFF2-40B4-BE49-F238E27FC236}">
                <a16:creationId xmlns:a16="http://schemas.microsoft.com/office/drawing/2014/main" id="{2EA7A096-2212-6E6A-C459-0935A0F2C318}"/>
              </a:ext>
            </a:extLst>
          </p:cNvPr>
          <p:cNvSpPr txBox="1"/>
          <p:nvPr/>
        </p:nvSpPr>
        <p:spPr>
          <a:xfrm>
            <a:off x="2710180" y="1138637"/>
            <a:ext cx="3708400" cy="1200329"/>
          </a:xfrm>
          <a:prstGeom prst="rect">
            <a:avLst/>
          </a:prstGeom>
          <a:noFill/>
        </p:spPr>
        <p:txBody>
          <a:bodyPr wrap="square" rtlCol="0">
            <a:spAutoFit/>
          </a:bodyPr>
          <a:lstStyle/>
          <a:p>
            <a:pPr algn="just"/>
            <a:r>
              <a:rPr lang="es-ES" sz="1200" b="1" dirty="0">
                <a:latin typeface="Amasis MT Pro Black" panose="02040A04050005020304" pitchFamily="18" charset="0"/>
              </a:rPr>
              <a:t>Juan Ramón Gutiérrez es un vecino de Gijón que recientemente ha tenido que dejar de donar por cuestiones de salud. A priori puede parecer una persona más, del montón, pero quien le conoce de cerca se da cuenta de la calidad humana que posee. </a:t>
            </a:r>
          </a:p>
        </p:txBody>
      </p:sp>
      <p:pic>
        <p:nvPicPr>
          <p:cNvPr id="8" name="Imagen 7">
            <a:extLst>
              <a:ext uri="{FF2B5EF4-FFF2-40B4-BE49-F238E27FC236}">
                <a16:creationId xmlns:a16="http://schemas.microsoft.com/office/drawing/2014/main" id="{E9697BA6-87AE-CC5B-B5D8-8CDD4A21AB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97913"/>
            <a:ext cx="2822696" cy="3761422"/>
          </a:xfrm>
          <a:prstGeom prst="rect">
            <a:avLst/>
          </a:prstGeom>
        </p:spPr>
      </p:pic>
      <p:sp>
        <p:nvSpPr>
          <p:cNvPr id="9" name="CuadroTexto 8">
            <a:extLst>
              <a:ext uri="{FF2B5EF4-FFF2-40B4-BE49-F238E27FC236}">
                <a16:creationId xmlns:a16="http://schemas.microsoft.com/office/drawing/2014/main" id="{93E4EE29-A27C-E10E-FA17-D628860161EE}"/>
              </a:ext>
            </a:extLst>
          </p:cNvPr>
          <p:cNvSpPr txBox="1"/>
          <p:nvPr/>
        </p:nvSpPr>
        <p:spPr>
          <a:xfrm>
            <a:off x="2514600" y="2537636"/>
            <a:ext cx="4099560" cy="3220369"/>
          </a:xfrm>
          <a:prstGeom prst="rect">
            <a:avLst/>
          </a:prstGeom>
          <a:noFill/>
        </p:spPr>
        <p:txBody>
          <a:bodyPr wrap="square" rtlCol="0">
            <a:spAutoFit/>
          </a:bodyPr>
          <a:lstStyle/>
          <a:p>
            <a:pPr lvl="0" algn="just">
              <a:lnSpc>
                <a:spcPct val="115000"/>
              </a:lnSpc>
              <a:spcAft>
                <a:spcPts val="800"/>
              </a:spcAft>
              <a:tabLst>
                <a:tab pos="457200" algn="l"/>
              </a:tabLst>
            </a:pPr>
            <a:r>
              <a:rPr lang="es-ES" sz="1000" b="1" kern="100" dirty="0">
                <a:effectLst/>
                <a:latin typeface="Abadi" panose="020B0604020104020204" pitchFamily="34" charset="0"/>
                <a:ea typeface="Aptos" panose="020B0004020202020204" pitchFamily="34" charset="0"/>
                <a:cs typeface="Aptos" panose="020B0004020202020204" pitchFamily="34" charset="0"/>
              </a:rPr>
              <a:t>¿Cómo te enteraste de que podías donar sangre y qué te motivó a hacerlo por primera vez?</a:t>
            </a:r>
          </a:p>
          <a:p>
            <a:pPr marL="457200" algn="just">
              <a:lnSpc>
                <a:spcPct val="115000"/>
              </a:lnSpc>
              <a:spcAft>
                <a:spcPts val="800"/>
              </a:spcAft>
              <a:buNone/>
            </a:pPr>
            <a:r>
              <a:rPr lang="es-ES" sz="1000" kern="100" dirty="0">
                <a:effectLst/>
                <a:latin typeface="Abadi" panose="020B0604020104020204" pitchFamily="34" charset="0"/>
                <a:ea typeface="Aptos" panose="020B0004020202020204" pitchFamily="34" charset="0"/>
                <a:cs typeface="Aptos" panose="020B0004020202020204" pitchFamily="34" charset="0"/>
              </a:rPr>
              <a:t>Desde pequeño y hasta la mayoría de edad estuve internado en el Colegio de los Dominicos de la Virgen del Camino, León, en cuya Hermandad de Donantes hice mi primera donación de sangre. Por mi formación y educación, siempre ha anidado en mí un sentimiento de entrega a los demás que me acompañó a lo a lo largo de los años, lo cual me motivó con fuerza a ser donante de sangre y luego de plasma, entre otras acciones solidarias que tengo.</a:t>
            </a:r>
          </a:p>
          <a:p>
            <a:pPr marL="342900" lvl="0" indent="-342900" algn="just">
              <a:lnSpc>
                <a:spcPct val="115000"/>
              </a:lnSpc>
              <a:spcAft>
                <a:spcPts val="800"/>
              </a:spcAft>
              <a:buNone/>
              <a:tabLst>
                <a:tab pos="457200" algn="l"/>
              </a:tabLst>
            </a:pPr>
            <a:r>
              <a:rPr lang="es-ES" sz="1000" b="1" kern="100" dirty="0">
                <a:effectLst/>
                <a:latin typeface="Abadi" panose="020B0604020104020204" pitchFamily="34" charset="0"/>
                <a:ea typeface="Aptos" panose="020B0004020202020204" pitchFamily="34" charset="0"/>
                <a:cs typeface="Aptos" panose="020B0004020202020204" pitchFamily="34" charset="0"/>
              </a:rPr>
              <a:t>¿Cuántas donaciones has hecho desde que comenzaste?</a:t>
            </a:r>
          </a:p>
          <a:p>
            <a:pPr marL="449580" algn="just">
              <a:lnSpc>
                <a:spcPct val="115000"/>
              </a:lnSpc>
              <a:spcAft>
                <a:spcPts val="800"/>
              </a:spcAft>
              <a:buNone/>
            </a:pPr>
            <a:r>
              <a:rPr lang="es-ES" sz="1000" kern="100" dirty="0">
                <a:effectLst/>
                <a:latin typeface="Abadi" panose="020B0604020104020204" pitchFamily="34" charset="0"/>
                <a:ea typeface="Aptos" panose="020B0004020202020204" pitchFamily="34" charset="0"/>
                <a:cs typeface="Aptos" panose="020B0004020202020204" pitchFamily="34" charset="0"/>
              </a:rPr>
              <a:t>Por mi actividad laboral he donado por varios puntos de la geografía española, principalmente en el Principado de Asturias y bastantes veces en Castilla y León. La verdad que no las tengo contabilizadas en su totalidad, pero calculo que entre sangre y plasma superen las trescientas donaciones.</a:t>
            </a:r>
          </a:p>
        </p:txBody>
      </p:sp>
      <p:sp>
        <p:nvSpPr>
          <p:cNvPr id="10" name="CuadroTexto 9">
            <a:extLst>
              <a:ext uri="{FF2B5EF4-FFF2-40B4-BE49-F238E27FC236}">
                <a16:creationId xmlns:a16="http://schemas.microsoft.com/office/drawing/2014/main" id="{E4593CE9-CFD7-0F39-14DC-6A56638E4EB5}"/>
              </a:ext>
            </a:extLst>
          </p:cNvPr>
          <p:cNvSpPr txBox="1"/>
          <p:nvPr/>
        </p:nvSpPr>
        <p:spPr>
          <a:xfrm>
            <a:off x="365760" y="5879925"/>
            <a:ext cx="6126480" cy="3621632"/>
          </a:xfrm>
          <a:prstGeom prst="rect">
            <a:avLst/>
          </a:prstGeom>
          <a:noFill/>
        </p:spPr>
        <p:txBody>
          <a:bodyPr wrap="square" rtlCol="0">
            <a:spAutoFit/>
          </a:bodyPr>
          <a:lstStyle/>
          <a:p>
            <a:pPr marL="342900" lvl="0" indent="-342900" algn="just">
              <a:lnSpc>
                <a:spcPct val="115000"/>
              </a:lnSpc>
              <a:buNone/>
              <a:tabLst>
                <a:tab pos="457200" algn="l"/>
              </a:tabLst>
            </a:pPr>
            <a:r>
              <a:rPr lang="es-ES" sz="1000" b="1" kern="100" dirty="0">
                <a:effectLst/>
                <a:latin typeface="Abadi" panose="020B0604020104020204" pitchFamily="34" charset="0"/>
                <a:ea typeface="Aptos" panose="020B0004020202020204" pitchFamily="34" charset="0"/>
                <a:cs typeface="Aptos" panose="020B0004020202020204" pitchFamily="34" charset="0"/>
              </a:rPr>
              <a:t>¿Qué te motivó a donar tantas veces?</a:t>
            </a:r>
          </a:p>
          <a:p>
            <a:pPr marL="457200" algn="just">
              <a:lnSpc>
                <a:spcPct val="115000"/>
              </a:lnSpc>
              <a:buNone/>
            </a:pPr>
            <a:r>
              <a:rPr lang="es-ES" sz="1000" kern="100" dirty="0">
                <a:effectLst/>
                <a:latin typeface="Abadi" panose="020B0604020104020204" pitchFamily="34" charset="0"/>
                <a:ea typeface="Aptos" panose="020B0004020202020204" pitchFamily="34" charset="0"/>
                <a:cs typeface="Aptos" panose="020B0004020202020204" pitchFamily="34" charset="0"/>
              </a:rPr>
              <a:t>En primer lugar, saber que era una persona sana y saludable, lo cual es condición indispensable para donar. También mi carácter y mi personalidad de entrega al prójimo han sido determinantes para desear donar en cuanto tenía ocasión. </a:t>
            </a:r>
          </a:p>
          <a:p>
            <a:pPr marL="457200" algn="just">
              <a:lnSpc>
                <a:spcPct val="115000"/>
              </a:lnSpc>
              <a:buNone/>
            </a:pPr>
            <a:r>
              <a:rPr lang="es-ES" sz="1000" kern="100" dirty="0">
                <a:effectLst/>
                <a:latin typeface="Abadi" panose="020B0604020104020204" pitchFamily="34" charset="0"/>
                <a:ea typeface="Aptos" panose="020B0004020202020204" pitchFamily="34" charset="0"/>
                <a:cs typeface="Aptos" panose="020B0004020202020204" pitchFamily="34" charset="0"/>
              </a:rPr>
              <a:t> </a:t>
            </a:r>
          </a:p>
          <a:p>
            <a:pPr marL="342900" lvl="0" indent="-342900" algn="just">
              <a:lnSpc>
                <a:spcPct val="115000"/>
              </a:lnSpc>
              <a:buNone/>
              <a:tabLst>
                <a:tab pos="457200" algn="l"/>
              </a:tabLst>
            </a:pPr>
            <a:r>
              <a:rPr lang="es-ES" sz="1000" b="1" kern="100" dirty="0">
                <a:effectLst/>
                <a:latin typeface="Abadi" panose="020B0604020104020204" pitchFamily="34" charset="0"/>
                <a:ea typeface="Aptos" panose="020B0004020202020204" pitchFamily="34" charset="0"/>
                <a:cs typeface="Aptos" panose="020B0004020202020204" pitchFamily="34" charset="0"/>
              </a:rPr>
              <a:t>¿Cómo crees que la donación cambia en las personas la perspectiva sobre la salud y el bienestar</a:t>
            </a:r>
            <a:r>
              <a:rPr lang="es-ES" sz="1000" kern="100" dirty="0">
                <a:effectLst/>
                <a:latin typeface="Abadi" panose="020B0604020104020204" pitchFamily="34" charset="0"/>
                <a:ea typeface="Aptos" panose="020B0004020202020204" pitchFamily="34" charset="0"/>
                <a:cs typeface="Aptos" panose="020B0004020202020204" pitchFamily="34" charset="0"/>
              </a:rPr>
              <a:t>?</a:t>
            </a:r>
          </a:p>
          <a:p>
            <a:pPr marL="457200" algn="just">
              <a:lnSpc>
                <a:spcPct val="115000"/>
              </a:lnSpc>
              <a:buNone/>
            </a:pPr>
            <a:r>
              <a:rPr lang="es-ES" sz="1000" kern="100" dirty="0">
                <a:effectLst/>
                <a:latin typeface="Abadi" panose="020B0604020104020204" pitchFamily="34" charset="0"/>
                <a:ea typeface="Aptos" panose="020B0004020202020204" pitchFamily="34" charset="0"/>
                <a:cs typeface="Aptos" panose="020B0004020202020204" pitchFamily="34" charset="0"/>
              </a:rPr>
              <a:t>En mi caso, cuando terminaba de donar notaba siempre una profunda satisfacción personal. Luego supe que donar sangre había sido muy beneficioso para mi salud y gracias a ello mi problema cardiaco fue menos grave.</a:t>
            </a:r>
          </a:p>
          <a:p>
            <a:pPr marL="457200" algn="just">
              <a:lnSpc>
                <a:spcPct val="115000"/>
              </a:lnSpc>
              <a:buNone/>
            </a:pPr>
            <a:r>
              <a:rPr lang="es-ES" sz="1000" kern="100" dirty="0">
                <a:effectLst/>
                <a:latin typeface="Abadi" panose="020B0604020104020204" pitchFamily="34" charset="0"/>
                <a:ea typeface="Aptos" panose="020B0004020202020204" pitchFamily="34" charset="0"/>
                <a:cs typeface="Aptos" panose="020B0004020202020204" pitchFamily="34" charset="0"/>
              </a:rPr>
              <a:t> </a:t>
            </a:r>
          </a:p>
          <a:p>
            <a:pPr marL="457200" algn="just">
              <a:lnSpc>
                <a:spcPct val="115000"/>
              </a:lnSpc>
              <a:buNone/>
            </a:pPr>
            <a:r>
              <a:rPr lang="es-ES" sz="1000" kern="100" dirty="0">
                <a:effectLst/>
                <a:latin typeface="Abadi" panose="020B0604020104020204" pitchFamily="34" charset="0"/>
                <a:ea typeface="Aptos" panose="020B0004020202020204" pitchFamily="34" charset="0"/>
                <a:cs typeface="Aptos" panose="020B0004020202020204" pitchFamily="34" charset="0"/>
              </a:rPr>
              <a:t>Por otro lado, saber que las donaciones de sangre o hemoderivados se emplean en beneficio de la salud de otras personas, porque creo que dar esperanza es la principal motivación de cualquier donante.</a:t>
            </a:r>
          </a:p>
          <a:p>
            <a:pPr marL="457200" algn="just">
              <a:lnSpc>
                <a:spcPct val="115000"/>
              </a:lnSpc>
              <a:buNone/>
            </a:pPr>
            <a:r>
              <a:rPr lang="es-ES" sz="1000" kern="100" dirty="0">
                <a:effectLst/>
                <a:latin typeface="Abadi" panose="020B0604020104020204" pitchFamily="34" charset="0"/>
                <a:ea typeface="Aptos" panose="020B0004020202020204" pitchFamily="34" charset="0"/>
                <a:cs typeface="Aptos" panose="020B0004020202020204" pitchFamily="34" charset="0"/>
              </a:rPr>
              <a:t> </a:t>
            </a:r>
          </a:p>
          <a:p>
            <a:pPr marL="342900" lvl="0" indent="-342900" algn="just">
              <a:lnSpc>
                <a:spcPct val="115000"/>
              </a:lnSpc>
              <a:buNone/>
              <a:tabLst>
                <a:tab pos="457200" algn="l"/>
              </a:tabLst>
            </a:pPr>
            <a:r>
              <a:rPr lang="es-ES" sz="1000" b="1" kern="100" dirty="0">
                <a:effectLst/>
                <a:latin typeface="Abadi" panose="020B0604020104020204" pitchFamily="34" charset="0"/>
                <a:ea typeface="Aptos" panose="020B0004020202020204" pitchFamily="34" charset="0"/>
                <a:cs typeface="Aptos" panose="020B0004020202020204" pitchFamily="34" charset="0"/>
              </a:rPr>
              <a:t>¿Qué problema de salud te impide donar sangre ahora?</a:t>
            </a:r>
            <a:r>
              <a:rPr lang="es-ES" sz="1000" kern="100" dirty="0">
                <a:effectLst/>
                <a:latin typeface="Abadi" panose="020B0604020104020204" pitchFamily="34" charset="0"/>
                <a:ea typeface="Aptos" panose="020B0004020202020204" pitchFamily="34" charset="0"/>
                <a:cs typeface="Aptos" panose="020B0004020202020204" pitchFamily="34" charset="0"/>
              </a:rPr>
              <a:t> </a:t>
            </a:r>
          </a:p>
          <a:p>
            <a:pPr marL="457200" algn="just">
              <a:lnSpc>
                <a:spcPct val="115000"/>
              </a:lnSpc>
              <a:spcAft>
                <a:spcPts val="800"/>
              </a:spcAft>
              <a:buNone/>
            </a:pPr>
            <a:r>
              <a:rPr lang="es-ES" sz="1000" kern="100" dirty="0">
                <a:effectLst/>
                <a:latin typeface="Abadi" panose="020B0604020104020204" pitchFamily="34" charset="0"/>
                <a:ea typeface="Aptos" panose="020B0004020202020204" pitchFamily="34" charset="0"/>
                <a:cs typeface="Aptos" panose="020B0004020202020204" pitchFamily="34" charset="0"/>
              </a:rPr>
              <a:t>Desde el 25 de agosto al 14 de septiembre estuve ingresado en la UCI del Hospital de </a:t>
            </a:r>
            <a:r>
              <a:rPr lang="es-ES" sz="1000" kern="100" dirty="0" err="1">
                <a:effectLst/>
                <a:latin typeface="Abadi" panose="020B0604020104020204" pitchFamily="34" charset="0"/>
                <a:ea typeface="Aptos" panose="020B0004020202020204" pitchFamily="34" charset="0"/>
                <a:cs typeface="Aptos" panose="020B0004020202020204" pitchFamily="34" charset="0"/>
              </a:rPr>
              <a:t>Cabueñes</a:t>
            </a:r>
            <a:r>
              <a:rPr lang="es-ES" sz="1000" kern="100" dirty="0">
                <a:effectLst/>
                <a:latin typeface="Abadi" panose="020B0604020104020204" pitchFamily="34" charset="0"/>
                <a:ea typeface="Aptos" panose="020B0004020202020204" pitchFamily="34" charset="0"/>
                <a:cs typeface="Aptos" panose="020B0004020202020204" pitchFamily="34" charset="0"/>
              </a:rPr>
              <a:t>, en Gijón, por un grave problema cardiaco que derivó en una intervención quirúrgica en la que se emplearon dos unidades de sangre. Desde entonces ya no he podido donar, lo que me apena mucho. Y aunque pueda sonar pedante, llegué a consultar con mi doctor sobre la posibilidad de una última donación, a lo que, lógicamente, el doctor se negó con rotundidad.</a:t>
            </a:r>
          </a:p>
        </p:txBody>
      </p:sp>
      <p:sp>
        <p:nvSpPr>
          <p:cNvPr id="7" name="Marcador de pie de página 3">
            <a:extLst>
              <a:ext uri="{FF2B5EF4-FFF2-40B4-BE49-F238E27FC236}">
                <a16:creationId xmlns:a16="http://schemas.microsoft.com/office/drawing/2014/main" id="{CE899AC8-7666-7B35-899D-D3753C37112C}"/>
              </a:ext>
            </a:extLst>
          </p:cNvPr>
          <p:cNvSpPr>
            <a:spLocks noGrp="1"/>
          </p:cNvSpPr>
          <p:nvPr>
            <p:ph type="ftr" sz="quarter" idx="11"/>
          </p:nvPr>
        </p:nvSpPr>
        <p:spPr>
          <a:xfrm>
            <a:off x="2040096" y="9501557"/>
            <a:ext cx="2777807" cy="527403"/>
          </a:xfrm>
        </p:spPr>
        <p:txBody>
          <a:bodyPr/>
          <a:lstStyle/>
          <a:p>
            <a:r>
              <a:rPr lang="es-ES" sz="700" dirty="0"/>
              <a:t>Federación Española de Donantes de Sangre</a:t>
            </a:r>
          </a:p>
        </p:txBody>
      </p:sp>
      <p:sp>
        <p:nvSpPr>
          <p:cNvPr id="11" name="CuadroTexto 10">
            <a:extLst>
              <a:ext uri="{FF2B5EF4-FFF2-40B4-BE49-F238E27FC236}">
                <a16:creationId xmlns:a16="http://schemas.microsoft.com/office/drawing/2014/main" id="{4D90818B-0310-11CA-AA42-A5A975E8C7EC}"/>
              </a:ext>
            </a:extLst>
          </p:cNvPr>
          <p:cNvSpPr txBox="1"/>
          <p:nvPr/>
        </p:nvSpPr>
        <p:spPr>
          <a:xfrm>
            <a:off x="4359696" y="9554898"/>
            <a:ext cx="476567" cy="369332"/>
          </a:xfrm>
          <a:prstGeom prst="rect">
            <a:avLst/>
          </a:prstGeom>
          <a:noFill/>
        </p:spPr>
        <p:txBody>
          <a:bodyPr wrap="square" rtlCol="0">
            <a:spAutoFit/>
          </a:bodyPr>
          <a:lstStyle/>
          <a:p>
            <a:r>
              <a:rPr lang="es-ES" dirty="0">
                <a:latin typeface="ADLaM Display" panose="02010000000000000000" pitchFamily="2" charset="0"/>
                <a:ea typeface="ADLaM Display" panose="02010000000000000000" pitchFamily="2" charset="0"/>
                <a:cs typeface="ADLaM Display" panose="02010000000000000000" pitchFamily="2" charset="0"/>
              </a:rPr>
              <a:t>7</a:t>
            </a:r>
          </a:p>
        </p:txBody>
      </p:sp>
    </p:spTree>
    <p:extLst>
      <p:ext uri="{BB962C8B-B14F-4D97-AF65-F5344CB8AC3E}">
        <p14:creationId xmlns:p14="http://schemas.microsoft.com/office/powerpoint/2010/main" val="12116187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22000">
              <a:srgbClr val="FFEBEB"/>
            </a:gs>
            <a:gs pos="100000">
              <a:schemeClr val="accent6">
                <a:lumMod val="20000"/>
                <a:lumOff val="80000"/>
              </a:schemeClr>
            </a:gs>
            <a:gs pos="53000">
              <a:schemeClr val="accent6">
                <a:lumMod val="20000"/>
                <a:lumOff val="80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Diagrama de flujo: pantalla 4">
            <a:extLst>
              <a:ext uri="{FF2B5EF4-FFF2-40B4-BE49-F238E27FC236}">
                <a16:creationId xmlns:a16="http://schemas.microsoft.com/office/drawing/2014/main" id="{CEAB1F2D-D873-1469-EF3F-AB9F067D872B}"/>
              </a:ext>
            </a:extLst>
          </p:cNvPr>
          <p:cNvSpPr/>
          <p:nvPr/>
        </p:nvSpPr>
        <p:spPr>
          <a:xfrm rot="16200000">
            <a:off x="-309719" y="4746335"/>
            <a:ext cx="5900080" cy="5466172"/>
          </a:xfrm>
          <a:prstGeom prst="flowChartDisplay">
            <a:avLst/>
          </a:prstGeom>
          <a:solidFill>
            <a:srgbClr val="FFE7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CuadroTexto 3">
            <a:extLst>
              <a:ext uri="{FF2B5EF4-FFF2-40B4-BE49-F238E27FC236}">
                <a16:creationId xmlns:a16="http://schemas.microsoft.com/office/drawing/2014/main" id="{24DC12B3-51B9-2647-CD5C-E876AD9BB79A}"/>
              </a:ext>
            </a:extLst>
          </p:cNvPr>
          <p:cNvSpPr txBox="1"/>
          <p:nvPr/>
        </p:nvSpPr>
        <p:spPr>
          <a:xfrm>
            <a:off x="396240" y="790685"/>
            <a:ext cx="6096000" cy="8222892"/>
          </a:xfrm>
          <a:prstGeom prst="rect">
            <a:avLst/>
          </a:prstGeom>
          <a:noFill/>
        </p:spPr>
        <p:txBody>
          <a:bodyPr wrap="square" rtlCol="0">
            <a:spAutoFit/>
          </a:bodyPr>
          <a:lstStyle/>
          <a:p>
            <a:pPr marL="342900" lvl="0" indent="-342900" algn="just">
              <a:lnSpc>
                <a:spcPct val="115000"/>
              </a:lnSpc>
              <a:buNone/>
              <a:tabLst>
                <a:tab pos="457200" algn="l"/>
              </a:tabLst>
            </a:pPr>
            <a:r>
              <a:rPr lang="es-ES" sz="1000" b="1" kern="100" dirty="0">
                <a:effectLst/>
                <a:latin typeface="Abadi" panose="020B0604020104020204" pitchFamily="34" charset="0"/>
                <a:ea typeface="Aptos" panose="020B0004020202020204" pitchFamily="34" charset="0"/>
                <a:cs typeface="Aptos" panose="020B0004020202020204" pitchFamily="34" charset="0"/>
              </a:rPr>
              <a:t>¿Cómo te sentiste cuando te dijeron que ya no podías donar sangre?</a:t>
            </a:r>
          </a:p>
          <a:p>
            <a:pPr marL="457200" algn="just">
              <a:lnSpc>
                <a:spcPct val="115000"/>
              </a:lnSpc>
              <a:buNone/>
            </a:pPr>
            <a:r>
              <a:rPr lang="es-ES" sz="1000" kern="100" dirty="0">
                <a:effectLst/>
                <a:latin typeface="Abadi" panose="020B0604020104020204" pitchFamily="34" charset="0"/>
                <a:ea typeface="Aptos" panose="020B0004020202020204" pitchFamily="34" charset="0"/>
                <a:cs typeface="Aptos" panose="020B0004020202020204" pitchFamily="34" charset="0"/>
              </a:rPr>
              <a:t>Me sentí impotente por no poder seguir. Sin embargo, aunque entiendo que el estado de salud es fundamental para poder donar, pienso seguir compartiendo el mensaje de la donación animando a los que puedan que donen por mí. Pienso que es fundamental “seguir en activo” y dar a entender la importancia vital que es ser donante de sangre.</a:t>
            </a:r>
          </a:p>
          <a:p>
            <a:pPr marL="457200" algn="just">
              <a:lnSpc>
                <a:spcPct val="115000"/>
              </a:lnSpc>
              <a:buNone/>
            </a:pPr>
            <a:r>
              <a:rPr lang="es-ES" sz="1000" kern="100" dirty="0">
                <a:effectLst/>
                <a:latin typeface="Abadi" panose="020B0604020104020204" pitchFamily="34" charset="0"/>
                <a:ea typeface="Aptos" panose="020B0004020202020204" pitchFamily="34" charset="0"/>
                <a:cs typeface="Aptos" panose="020B0004020202020204" pitchFamily="34" charset="0"/>
              </a:rPr>
              <a:t>  </a:t>
            </a:r>
          </a:p>
          <a:p>
            <a:pPr marL="342900" lvl="0" indent="-342900" algn="just">
              <a:lnSpc>
                <a:spcPct val="115000"/>
              </a:lnSpc>
              <a:buNone/>
              <a:tabLst>
                <a:tab pos="457200" algn="l"/>
              </a:tabLst>
            </a:pPr>
            <a:r>
              <a:rPr lang="es-ES" sz="1000" b="1" kern="100" dirty="0">
                <a:effectLst/>
                <a:latin typeface="Abadi" panose="020B0604020104020204" pitchFamily="34" charset="0"/>
                <a:ea typeface="Aptos" panose="020B0004020202020204" pitchFamily="34" charset="0"/>
                <a:cs typeface="Aptos" panose="020B0004020202020204" pitchFamily="34" charset="0"/>
              </a:rPr>
              <a:t>¿Te gustaría que se hiciera algo diferente en el proceso de la donación de sangre?</a:t>
            </a:r>
          </a:p>
          <a:p>
            <a:pPr marL="457200" algn="just">
              <a:lnSpc>
                <a:spcPct val="115000"/>
              </a:lnSpc>
              <a:buNone/>
            </a:pPr>
            <a:r>
              <a:rPr lang="es-ES" sz="1000" kern="100" dirty="0">
                <a:effectLst/>
                <a:latin typeface="Abadi" panose="020B0604020104020204" pitchFamily="34" charset="0"/>
                <a:ea typeface="Aptos" panose="020B0004020202020204" pitchFamily="34" charset="0"/>
                <a:cs typeface="Aptos" panose="020B0004020202020204" pitchFamily="34" charset="0"/>
              </a:rPr>
              <a:t> Por supuesto que todo puede ser susceptible de mejorar. Sin embargo, creo que la donación de donar sangre y el proceso posterior hasta que el producto llega a los pacientes es adecuado para que cualquier persona que quiera donar o hacerse donante, se sienta cómoda y segura, y los pacientes en los centros asistenciales tenemos garantizada la seguridad transfusional.</a:t>
            </a:r>
          </a:p>
          <a:p>
            <a:pPr marL="457200" algn="just">
              <a:lnSpc>
                <a:spcPct val="115000"/>
              </a:lnSpc>
              <a:buNone/>
            </a:pPr>
            <a:r>
              <a:rPr lang="es-ES" sz="1000" kern="100" dirty="0">
                <a:effectLst/>
                <a:latin typeface="Abadi" panose="020B0604020104020204" pitchFamily="34" charset="0"/>
                <a:ea typeface="Aptos" panose="020B0004020202020204" pitchFamily="34" charset="0"/>
                <a:cs typeface="Aptos" panose="020B0004020202020204" pitchFamily="34" charset="0"/>
              </a:rPr>
              <a:t> </a:t>
            </a:r>
          </a:p>
          <a:p>
            <a:pPr marL="342900" lvl="0" indent="-342900" algn="just">
              <a:lnSpc>
                <a:spcPct val="115000"/>
              </a:lnSpc>
              <a:buNone/>
              <a:tabLst>
                <a:tab pos="457200" algn="l"/>
              </a:tabLst>
            </a:pPr>
            <a:r>
              <a:rPr lang="es-ES" sz="1000" b="1" kern="100" dirty="0">
                <a:effectLst/>
                <a:latin typeface="Abadi" panose="020B0604020104020204" pitchFamily="34" charset="0"/>
                <a:ea typeface="Aptos" panose="020B0004020202020204" pitchFamily="34" charset="0"/>
                <a:cs typeface="Aptos" panose="020B0004020202020204" pitchFamily="34" charset="0"/>
              </a:rPr>
              <a:t>¿Hubo algún momento en particular en que te sintieras especialmente orgulloso de haber donado sangre?</a:t>
            </a:r>
          </a:p>
          <a:p>
            <a:pPr marL="457200" algn="just">
              <a:lnSpc>
                <a:spcPct val="115000"/>
              </a:lnSpc>
              <a:buNone/>
            </a:pPr>
            <a:r>
              <a:rPr lang="es-ES" sz="1000" kern="100" dirty="0">
                <a:effectLst/>
                <a:latin typeface="Abadi" panose="020B0604020104020204" pitchFamily="34" charset="0"/>
                <a:ea typeface="Aptos" panose="020B0004020202020204" pitchFamily="34" charset="0"/>
                <a:cs typeface="Aptos" panose="020B0004020202020204" pitchFamily="34" charset="0"/>
              </a:rPr>
              <a:t>Donar sangre siempre ha sido para mí especial y estoy seguro de que cada una de mis donaciones han sido especiales para alguien. Pero cuando escuchas o ves que las reservas de sangre están bajas y tienes oportunidad de ayudar a paliar la situación, esa donación tiene mucho más sentido, por lo que implica.</a:t>
            </a:r>
          </a:p>
          <a:p>
            <a:pPr marL="457200" algn="just">
              <a:lnSpc>
                <a:spcPct val="115000"/>
              </a:lnSpc>
              <a:buNone/>
            </a:pPr>
            <a:r>
              <a:rPr lang="es-ES" sz="1000" kern="100" dirty="0">
                <a:effectLst/>
                <a:latin typeface="Abadi" panose="020B0604020104020204" pitchFamily="34" charset="0"/>
                <a:ea typeface="Aptos" panose="020B0004020202020204" pitchFamily="34" charset="0"/>
                <a:cs typeface="Aptos" panose="020B0004020202020204" pitchFamily="34" charset="0"/>
              </a:rPr>
              <a:t> </a:t>
            </a:r>
          </a:p>
          <a:p>
            <a:pPr marL="342900" lvl="0" indent="-342900" algn="just">
              <a:lnSpc>
                <a:spcPct val="115000"/>
              </a:lnSpc>
              <a:buNone/>
              <a:tabLst>
                <a:tab pos="457200" algn="l"/>
              </a:tabLst>
            </a:pPr>
            <a:r>
              <a:rPr lang="es-ES" sz="1000" b="1" kern="100" dirty="0">
                <a:effectLst/>
                <a:latin typeface="Abadi" panose="020B0604020104020204" pitchFamily="34" charset="0"/>
                <a:ea typeface="Aptos" panose="020B0004020202020204" pitchFamily="34" charset="0"/>
                <a:cs typeface="Aptos" panose="020B0004020202020204" pitchFamily="34" charset="0"/>
              </a:rPr>
              <a:t>¿Te han dicho alguna vez que tu sangre era especialmente valiosa o útil para algún paciente en particular?</a:t>
            </a:r>
          </a:p>
          <a:p>
            <a:pPr marL="457200" algn="just">
              <a:lnSpc>
                <a:spcPct val="115000"/>
              </a:lnSpc>
              <a:buNone/>
            </a:pPr>
            <a:r>
              <a:rPr lang="es-ES" sz="1000" kern="100" dirty="0">
                <a:effectLst/>
                <a:latin typeface="Abadi" panose="020B0604020104020204" pitchFamily="34" charset="0"/>
                <a:ea typeface="Aptos" panose="020B0004020202020204" pitchFamily="34" charset="0"/>
                <a:cs typeface="Aptos" panose="020B0004020202020204" pitchFamily="34" charset="0"/>
              </a:rPr>
              <a:t>Nunca supe el destino de mis donaciones, pero estoy convencido de que han servido para dar esperanza de salud y vida a quienes las hayan necesitado. Formamos parte de una sociedad, de un conjunto de personas que, queramos o no, en algún momento dependemos unos de otros. La donación de sangre es una de esas actividades que nos hacen grandes como sociedad. </a:t>
            </a:r>
          </a:p>
          <a:p>
            <a:pPr marL="457200" algn="just">
              <a:lnSpc>
                <a:spcPct val="115000"/>
              </a:lnSpc>
              <a:buNone/>
            </a:pPr>
            <a:r>
              <a:rPr lang="es-ES" sz="1000" kern="100" dirty="0">
                <a:effectLst/>
                <a:latin typeface="Abadi" panose="020B0604020104020204" pitchFamily="34" charset="0"/>
                <a:ea typeface="Aptos" panose="020B0004020202020204" pitchFamily="34" charset="0"/>
                <a:cs typeface="Aptos" panose="020B0004020202020204" pitchFamily="34" charset="0"/>
              </a:rPr>
              <a:t> </a:t>
            </a:r>
          </a:p>
          <a:p>
            <a:pPr marL="342900" lvl="0" indent="-342900" algn="just">
              <a:lnSpc>
                <a:spcPct val="115000"/>
              </a:lnSpc>
              <a:buNone/>
              <a:tabLst>
                <a:tab pos="457200" algn="l"/>
              </a:tabLst>
            </a:pPr>
            <a:r>
              <a:rPr lang="es-ES" sz="1000" b="1" kern="100" dirty="0">
                <a:effectLst/>
                <a:latin typeface="Abadi" panose="020B0604020104020204" pitchFamily="34" charset="0"/>
                <a:ea typeface="Aptos" panose="020B0004020202020204" pitchFamily="34" charset="0"/>
                <a:cs typeface="Aptos" panose="020B0004020202020204" pitchFamily="34" charset="0"/>
              </a:rPr>
              <a:t>¿Cómo ves el relevo generacional de los donantes de sangre?</a:t>
            </a:r>
          </a:p>
          <a:p>
            <a:pPr marL="457200" algn="just">
              <a:lnSpc>
                <a:spcPct val="115000"/>
              </a:lnSpc>
              <a:buNone/>
            </a:pPr>
            <a:r>
              <a:rPr lang="es-ES" sz="1000" kern="100" dirty="0">
                <a:effectLst/>
                <a:latin typeface="Abadi" panose="020B0604020104020204" pitchFamily="34" charset="0"/>
                <a:ea typeface="Aptos" panose="020B0004020202020204" pitchFamily="34" charset="0"/>
                <a:cs typeface="Aptos" panose="020B0004020202020204" pitchFamily="34" charset="0"/>
              </a:rPr>
              <a:t>No sé si era pura coincidencia o no, pero lo cierto es que a medida que he ido cumpliendo años y donaciones, me llamaba la atención el hecho de que cada vez con menos frecuencia coincidía en la sala de donación o en la unidad móvil con personas jóvenes o nuevos donantes, lo cual no significa que la juventud esté dejando de donar. Lo que vengo observando desde hace unos años, por lo que veo en redes y en la prensa, es la preocupación latente en las asociaciones de donantes y los centros de transfusión ante la falta de relevo generacional en los donantes. </a:t>
            </a:r>
          </a:p>
          <a:p>
            <a:pPr marL="457200" algn="just">
              <a:lnSpc>
                <a:spcPct val="115000"/>
              </a:lnSpc>
              <a:buNone/>
            </a:pPr>
            <a:r>
              <a:rPr lang="es-ES" sz="1000" kern="100" dirty="0">
                <a:effectLst/>
                <a:latin typeface="Abadi" panose="020B0604020104020204" pitchFamily="34" charset="0"/>
                <a:ea typeface="Aptos" panose="020B0004020202020204" pitchFamily="34" charset="0"/>
                <a:cs typeface="Aptos" panose="020B0004020202020204" pitchFamily="34" charset="0"/>
              </a:rPr>
              <a:t> </a:t>
            </a:r>
          </a:p>
          <a:p>
            <a:pPr marL="342900" lvl="0" indent="-342900" algn="just">
              <a:lnSpc>
                <a:spcPct val="115000"/>
              </a:lnSpc>
              <a:buNone/>
              <a:tabLst>
                <a:tab pos="457200" algn="l"/>
              </a:tabLst>
            </a:pPr>
            <a:r>
              <a:rPr lang="es-ES" sz="1000" b="1" kern="100" dirty="0">
                <a:effectLst/>
                <a:latin typeface="Abadi" panose="020B0604020104020204" pitchFamily="34" charset="0"/>
                <a:ea typeface="Aptos" panose="020B0004020202020204" pitchFamily="34" charset="0"/>
                <a:cs typeface="Aptos" panose="020B0004020202020204" pitchFamily="34" charset="0"/>
              </a:rPr>
              <a:t>¿Qué le dirías a alguien que está considerando donar sangre, pero tiene miedo o dudas?</a:t>
            </a:r>
          </a:p>
          <a:p>
            <a:pPr marL="457200" algn="just">
              <a:lnSpc>
                <a:spcPct val="115000"/>
              </a:lnSpc>
              <a:buNone/>
            </a:pPr>
            <a:r>
              <a:rPr lang="es-ES" sz="1000" kern="100" dirty="0">
                <a:effectLst/>
                <a:latin typeface="Abadi" panose="020B0604020104020204" pitchFamily="34" charset="0"/>
                <a:ea typeface="Aptos" panose="020B0004020202020204" pitchFamily="34" charset="0"/>
                <a:cs typeface="Aptos" panose="020B0004020202020204" pitchFamily="34" charset="0"/>
              </a:rPr>
              <a:t>La donación de sangre es un acto voluntario y altruista destinado a dar esperanza de salud y vida a quienes lo necesitan. Tener miedo es libre, pero temer a un pinchazo tan leve como un pequeño pellizco, no debería ser obstáculo para comenzar a donar. Además, debemos ser conscientes de que vivir en sociedad supone participar de un intercambio que, en muchos casos, están sustentados por valores como la voluntariedad, la generosidad y el altruismo. </a:t>
            </a:r>
          </a:p>
          <a:p>
            <a:pPr marL="457200" algn="just">
              <a:lnSpc>
                <a:spcPct val="115000"/>
              </a:lnSpc>
              <a:buNone/>
            </a:pPr>
            <a:r>
              <a:rPr lang="es-ES" sz="1000" kern="100" dirty="0">
                <a:effectLst/>
                <a:latin typeface="Abadi" panose="020B0604020104020204" pitchFamily="34" charset="0"/>
                <a:ea typeface="Aptos" panose="020B0004020202020204" pitchFamily="34" charset="0"/>
                <a:cs typeface="Aptos" panose="020B0004020202020204" pitchFamily="34" charset="0"/>
              </a:rPr>
              <a:t> </a:t>
            </a:r>
          </a:p>
          <a:p>
            <a:pPr marL="457200" algn="just">
              <a:lnSpc>
                <a:spcPct val="115000"/>
              </a:lnSpc>
              <a:spcAft>
                <a:spcPts val="800"/>
              </a:spcAft>
              <a:buNone/>
            </a:pPr>
            <a:r>
              <a:rPr lang="es-ES" sz="1000" kern="100" dirty="0">
                <a:effectLst/>
                <a:latin typeface="Abadi" panose="020B0604020104020204" pitchFamily="34" charset="0"/>
                <a:ea typeface="Aptos" panose="020B0004020202020204" pitchFamily="34" charset="0"/>
                <a:cs typeface="Aptos" panose="020B0004020202020204" pitchFamily="34" charset="0"/>
              </a:rPr>
              <a:t>En muchas facetas de la vida dependemos unos de otros para lograr el bienestar común, y en este caso, como portadores en exclusiva de una sustancia llamada sangre, que sólo elabora nuestro cuerpo, deberíamos de ser conscientes de la importancia vital que es ser donante. Por eso, como donante que fui, animo a que se de el paso, se pierda el miedo a donar y deje de ser un impedimento para que crezca el número de nuevos donantes.</a:t>
            </a:r>
          </a:p>
        </p:txBody>
      </p:sp>
      <p:sp>
        <p:nvSpPr>
          <p:cNvPr id="7" name="Marcador de pie de página 3">
            <a:extLst>
              <a:ext uri="{FF2B5EF4-FFF2-40B4-BE49-F238E27FC236}">
                <a16:creationId xmlns:a16="http://schemas.microsoft.com/office/drawing/2014/main" id="{A7C3EC15-2549-490B-1F82-2D31A12EBE66}"/>
              </a:ext>
            </a:extLst>
          </p:cNvPr>
          <p:cNvSpPr>
            <a:spLocks noGrp="1"/>
          </p:cNvSpPr>
          <p:nvPr>
            <p:ph type="ftr" sz="quarter" idx="11"/>
          </p:nvPr>
        </p:nvSpPr>
        <p:spPr>
          <a:xfrm>
            <a:off x="2040096" y="9457818"/>
            <a:ext cx="2777807" cy="527403"/>
          </a:xfrm>
        </p:spPr>
        <p:txBody>
          <a:bodyPr/>
          <a:lstStyle/>
          <a:p>
            <a:r>
              <a:rPr lang="es-ES" sz="700" dirty="0"/>
              <a:t>Federación Española de Donantes de Sangre</a:t>
            </a:r>
          </a:p>
        </p:txBody>
      </p:sp>
      <p:sp>
        <p:nvSpPr>
          <p:cNvPr id="8" name="CuadroTexto 7">
            <a:extLst>
              <a:ext uri="{FF2B5EF4-FFF2-40B4-BE49-F238E27FC236}">
                <a16:creationId xmlns:a16="http://schemas.microsoft.com/office/drawing/2014/main" id="{789A4466-5927-0AC0-8CBF-3CC67B58EA38}"/>
              </a:ext>
            </a:extLst>
          </p:cNvPr>
          <p:cNvSpPr txBox="1"/>
          <p:nvPr/>
        </p:nvSpPr>
        <p:spPr>
          <a:xfrm>
            <a:off x="4359696" y="9554898"/>
            <a:ext cx="476567" cy="369332"/>
          </a:xfrm>
          <a:prstGeom prst="rect">
            <a:avLst/>
          </a:prstGeom>
          <a:noFill/>
        </p:spPr>
        <p:txBody>
          <a:bodyPr wrap="square" rtlCol="0">
            <a:spAutoFit/>
          </a:bodyPr>
          <a:lstStyle/>
          <a:p>
            <a:r>
              <a:rPr lang="es-ES" dirty="0">
                <a:latin typeface="ADLaM Display" panose="02010000000000000000" pitchFamily="2" charset="0"/>
                <a:ea typeface="ADLaM Display" panose="02010000000000000000" pitchFamily="2" charset="0"/>
                <a:cs typeface="ADLaM Display" panose="02010000000000000000" pitchFamily="2" charset="0"/>
              </a:rPr>
              <a:t>8</a:t>
            </a:r>
          </a:p>
        </p:txBody>
      </p:sp>
    </p:spTree>
    <p:extLst>
      <p:ext uri="{BB962C8B-B14F-4D97-AF65-F5344CB8AC3E}">
        <p14:creationId xmlns:p14="http://schemas.microsoft.com/office/powerpoint/2010/main" val="20955797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74312">
              <a:srgbClr val="FFE7E7"/>
            </a:gs>
            <a:gs pos="0">
              <a:schemeClr val="accent1">
                <a:lumMod val="5000"/>
                <a:lumOff val="95000"/>
              </a:schemeClr>
            </a:gs>
            <a:gs pos="20000">
              <a:srgbClr val="FFEBEB"/>
            </a:gs>
            <a:gs pos="48000">
              <a:srgbClr val="FFFBEF"/>
            </a:gs>
            <a:gs pos="100000">
              <a:srgbClr val="EBFEE8"/>
            </a:gs>
          </a:gsLst>
          <a:lin ang="5400000" scaled="1"/>
        </a:grad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59834804-7B15-8AE4-04D4-4CCE26E3086B}"/>
              </a:ext>
            </a:extLst>
          </p:cNvPr>
          <p:cNvSpPr txBox="1"/>
          <p:nvPr/>
        </p:nvSpPr>
        <p:spPr>
          <a:xfrm>
            <a:off x="665921" y="237698"/>
            <a:ext cx="5526157" cy="584775"/>
          </a:xfrm>
          <a:prstGeom prst="rect">
            <a:avLst/>
          </a:prstGeom>
          <a:solidFill>
            <a:schemeClr val="accent6">
              <a:lumMod val="75000"/>
            </a:schemeClr>
          </a:solidFill>
          <a:effectLst>
            <a:glow rad="139700">
              <a:schemeClr val="accent6">
                <a:satMod val="175000"/>
                <a:alpha val="40000"/>
              </a:schemeClr>
            </a:glow>
          </a:effectLst>
        </p:spPr>
        <p:txBody>
          <a:bodyPr wrap="square" rtlCol="0">
            <a:spAutoFit/>
          </a:bodyPr>
          <a:lstStyle/>
          <a:p>
            <a:pPr algn="ctr"/>
            <a:r>
              <a:rPr lang="es-ES" sz="3200" dirty="0">
                <a:solidFill>
                  <a:schemeClr val="bg1"/>
                </a:solidFill>
              </a:rPr>
              <a:t>GRANDES DONANTES 2025</a:t>
            </a:r>
          </a:p>
        </p:txBody>
      </p:sp>
      <p:sp>
        <p:nvSpPr>
          <p:cNvPr id="5" name="CuadroTexto 4">
            <a:extLst>
              <a:ext uri="{FF2B5EF4-FFF2-40B4-BE49-F238E27FC236}">
                <a16:creationId xmlns:a16="http://schemas.microsoft.com/office/drawing/2014/main" id="{3D9AB2F7-834F-3FE8-8205-7DCFDC1CD449}"/>
              </a:ext>
            </a:extLst>
          </p:cNvPr>
          <p:cNvSpPr txBox="1"/>
          <p:nvPr/>
        </p:nvSpPr>
        <p:spPr>
          <a:xfrm>
            <a:off x="945872" y="927652"/>
            <a:ext cx="4966253" cy="461665"/>
          </a:xfrm>
          <a:prstGeom prst="rect">
            <a:avLst/>
          </a:prstGeom>
          <a:noFill/>
        </p:spPr>
        <p:txBody>
          <a:bodyPr wrap="square" rtlCol="0">
            <a:spAutoFit/>
          </a:bodyPr>
          <a:lstStyle/>
          <a:p>
            <a:pPr algn="ctr"/>
            <a:r>
              <a:rPr lang="es-ES" sz="1200" dirty="0">
                <a:latin typeface="Abadi ExtraLight" panose="020B0204020104020204" pitchFamily="34" charset="0"/>
              </a:rPr>
              <a:t>Personas que durante el año 2025 han alcanzado 75 donaciones, los hombres, y 60 donaciones, las mujeres. A propuesta de las asociaciones y hermandades</a:t>
            </a:r>
          </a:p>
        </p:txBody>
      </p:sp>
      <p:sp>
        <p:nvSpPr>
          <p:cNvPr id="6" name="CuadroTexto 5">
            <a:extLst>
              <a:ext uri="{FF2B5EF4-FFF2-40B4-BE49-F238E27FC236}">
                <a16:creationId xmlns:a16="http://schemas.microsoft.com/office/drawing/2014/main" id="{A3049734-340E-6B1D-3D25-E4D209B81CEB}"/>
              </a:ext>
            </a:extLst>
          </p:cNvPr>
          <p:cNvSpPr txBox="1"/>
          <p:nvPr/>
        </p:nvSpPr>
        <p:spPr>
          <a:xfrm>
            <a:off x="490330" y="1696278"/>
            <a:ext cx="2279374" cy="261610"/>
          </a:xfrm>
          <a:prstGeom prst="rect">
            <a:avLst/>
          </a:prstGeom>
          <a:noFill/>
        </p:spPr>
        <p:txBody>
          <a:bodyPr wrap="square" rtlCol="0">
            <a:spAutoFit/>
          </a:bodyPr>
          <a:lstStyle/>
          <a:p>
            <a:endParaRPr lang="es-ES" sz="1050" dirty="0">
              <a:latin typeface="Abadi ExtraLight" panose="020B0204020104020204" pitchFamily="34" charset="0"/>
            </a:endParaRPr>
          </a:p>
        </p:txBody>
      </p:sp>
      <p:graphicFrame>
        <p:nvGraphicFramePr>
          <p:cNvPr id="7" name="Tabla 6">
            <a:extLst>
              <a:ext uri="{FF2B5EF4-FFF2-40B4-BE49-F238E27FC236}">
                <a16:creationId xmlns:a16="http://schemas.microsoft.com/office/drawing/2014/main" id="{F55D3C0D-CEC5-3385-F699-243084E060F8}"/>
              </a:ext>
            </a:extLst>
          </p:cNvPr>
          <p:cNvGraphicFramePr>
            <a:graphicFrameLocks noGrp="1"/>
          </p:cNvGraphicFramePr>
          <p:nvPr>
            <p:extLst>
              <p:ext uri="{D42A27DB-BD31-4B8C-83A1-F6EECF244321}">
                <p14:modId xmlns:p14="http://schemas.microsoft.com/office/powerpoint/2010/main" val="1021871147"/>
              </p:ext>
            </p:extLst>
          </p:nvPr>
        </p:nvGraphicFramePr>
        <p:xfrm>
          <a:off x="542544" y="1801489"/>
          <a:ext cx="1584960" cy="2480691"/>
        </p:xfrm>
        <a:graphic>
          <a:graphicData uri="http://schemas.openxmlformats.org/drawingml/2006/table">
            <a:tbl>
              <a:tblPr firstRow="1" firstCol="1" bandRow="1"/>
              <a:tblGrid>
                <a:gridCol w="1584960">
                  <a:extLst>
                    <a:ext uri="{9D8B030D-6E8A-4147-A177-3AD203B41FA5}">
                      <a16:colId xmlns:a16="http://schemas.microsoft.com/office/drawing/2014/main" val="1067797674"/>
                    </a:ext>
                  </a:extLst>
                </a:gridCol>
              </a:tblGrid>
              <a:tr h="190500">
                <a:tc>
                  <a:txBody>
                    <a:bodyPr/>
                    <a:lstStyle/>
                    <a:p>
                      <a:pPr>
                        <a:lnSpc>
                          <a:spcPts val="300"/>
                        </a:lnSpc>
                        <a:spcAft>
                          <a:spcPts val="800"/>
                        </a:spcAft>
                        <a:buNone/>
                      </a:pPr>
                      <a:r>
                        <a:rPr lang="es-ES" sz="1000" b="1" dirty="0">
                          <a:solidFill>
                            <a:srgbClr val="FF0000"/>
                          </a:solidFill>
                          <a:effectLst>
                            <a:outerShdw blurRad="38100" dist="38100" dir="2700000" algn="tl">
                              <a:srgbClr val="000000">
                                <a:alpha val="43137"/>
                              </a:srgbClr>
                            </a:outerShdw>
                          </a:effectLst>
                          <a:latin typeface="Abadi ExtraLight" panose="020B0204020104020204" pitchFamily="34" charset="0"/>
                          <a:ea typeface="Calibri" panose="020F0502020204030204" pitchFamily="34" charset="0"/>
                          <a:cs typeface="Times New Roman" panose="02020603050405020304" pitchFamily="18" charset="0"/>
                        </a:rPr>
                        <a:t>Alcázar de San Juan</a:t>
                      </a:r>
                    </a:p>
                    <a:p>
                      <a:pPr>
                        <a:lnSpc>
                          <a:spcPts val="300"/>
                        </a:lnSpc>
                        <a:spcAft>
                          <a:spcPts val="800"/>
                        </a:spcAft>
                        <a:buNone/>
                      </a:pPr>
                      <a:endParaRPr lang="es-ES" sz="800" dirty="0">
                        <a:effectLst/>
                        <a:latin typeface="Abadi ExtraLight" panose="020B0204020104020204" pitchFamily="34" charset="0"/>
                        <a:ea typeface="Calibri" panose="020F0502020204030204" pitchFamily="34" charset="0"/>
                        <a:cs typeface="Times New Roman" panose="02020603050405020304" pitchFamily="18" charset="0"/>
                      </a:endParaRPr>
                    </a:p>
                    <a:p>
                      <a:pPr>
                        <a:lnSpc>
                          <a:spcPts val="300"/>
                        </a:lnSpc>
                        <a:spcAft>
                          <a:spcPts val="800"/>
                        </a:spcAft>
                        <a:buNone/>
                      </a:pPr>
                      <a:r>
                        <a:rPr lang="es-ES" sz="800" dirty="0">
                          <a:effectLst/>
                          <a:latin typeface="Abadi ExtraLight" panose="020B0204020104020204" pitchFamily="34" charset="0"/>
                          <a:ea typeface="Calibri" panose="020F0502020204030204" pitchFamily="34" charset="0"/>
                          <a:cs typeface="Times New Roman" panose="02020603050405020304" pitchFamily="18" charset="0"/>
                        </a:rPr>
                        <a:t>José María Velasco Gallego</a:t>
                      </a:r>
                    </a:p>
                    <a:p>
                      <a:pPr>
                        <a:lnSpc>
                          <a:spcPts val="300"/>
                        </a:lnSpc>
                        <a:spcAft>
                          <a:spcPts val="800"/>
                        </a:spcAft>
                        <a:buNone/>
                      </a:pPr>
                      <a:r>
                        <a:rPr lang="es-ES" sz="800" dirty="0">
                          <a:effectLst/>
                          <a:latin typeface="Abadi ExtraLight" panose="020B0204020104020204" pitchFamily="34" charset="0"/>
                          <a:ea typeface="Calibri" panose="020F0502020204030204" pitchFamily="34" charset="0"/>
                          <a:cs typeface="Times New Roman" panose="02020603050405020304" pitchFamily="18" charset="0"/>
                        </a:rPr>
                        <a:t>Ángel Luis Ávila Fernández</a:t>
                      </a:r>
                    </a:p>
                    <a:p>
                      <a:pPr>
                        <a:lnSpc>
                          <a:spcPts val="300"/>
                        </a:lnSpc>
                        <a:spcAft>
                          <a:spcPts val="800"/>
                        </a:spcAft>
                        <a:buNone/>
                      </a:pPr>
                      <a:r>
                        <a:rPr lang="es-ES" sz="800" dirty="0">
                          <a:effectLst/>
                          <a:latin typeface="Abadi ExtraLight" panose="020B0204020104020204" pitchFamily="34" charset="0"/>
                          <a:ea typeface="Calibri" panose="020F0502020204030204" pitchFamily="34" charset="0"/>
                          <a:cs typeface="Times New Roman" panose="02020603050405020304" pitchFamily="18" charset="0"/>
                        </a:rPr>
                        <a:t>Juan Francisco Márquez Maroto</a:t>
                      </a:r>
                    </a:p>
                    <a:p>
                      <a:pPr>
                        <a:lnSpc>
                          <a:spcPts val="300"/>
                        </a:lnSpc>
                        <a:spcAft>
                          <a:spcPts val="800"/>
                        </a:spcAft>
                        <a:buNone/>
                      </a:pPr>
                      <a:r>
                        <a:rPr lang="es-ES" sz="800" dirty="0">
                          <a:effectLst/>
                          <a:latin typeface="Abadi ExtraLight" panose="020B0204020104020204" pitchFamily="34" charset="0"/>
                          <a:ea typeface="Calibri" panose="020F0502020204030204" pitchFamily="34" charset="0"/>
                          <a:cs typeface="Times New Roman" panose="02020603050405020304" pitchFamily="18" charset="0"/>
                        </a:rPr>
                        <a:t>David Rescalvó Perea</a:t>
                      </a:r>
                    </a:p>
                    <a:p>
                      <a:pPr>
                        <a:lnSpc>
                          <a:spcPts val="300"/>
                        </a:lnSpc>
                        <a:spcAft>
                          <a:spcPts val="800"/>
                        </a:spcAft>
                        <a:buNone/>
                      </a:pPr>
                      <a:r>
                        <a:rPr lang="es-ES" sz="800" dirty="0">
                          <a:effectLst/>
                          <a:latin typeface="Abadi ExtraLight" panose="020B0204020104020204" pitchFamily="34" charset="0"/>
                          <a:ea typeface="Calibri" panose="020F0502020204030204" pitchFamily="34" charset="0"/>
                          <a:cs typeface="Times New Roman" panose="02020603050405020304" pitchFamily="18" charset="0"/>
                        </a:rPr>
                        <a:t>Miguel Ángel Vela García Consuegra</a:t>
                      </a:r>
                    </a:p>
                    <a:p>
                      <a:pPr>
                        <a:lnSpc>
                          <a:spcPts val="300"/>
                        </a:lnSpc>
                        <a:spcAft>
                          <a:spcPts val="800"/>
                        </a:spcAft>
                        <a:buNone/>
                      </a:pPr>
                      <a:r>
                        <a:rPr lang="es-ES" sz="800" dirty="0">
                          <a:effectLst/>
                          <a:latin typeface="Abadi ExtraLight" panose="020B0204020104020204" pitchFamily="34" charset="0"/>
                          <a:ea typeface="Calibri" panose="020F0502020204030204" pitchFamily="34" charset="0"/>
                          <a:cs typeface="Times New Roman" panose="02020603050405020304" pitchFamily="18" charset="0"/>
                        </a:rPr>
                        <a:t>Francisco Rojas Madridejos</a:t>
                      </a:r>
                    </a:p>
                    <a:p>
                      <a:pPr>
                        <a:lnSpc>
                          <a:spcPts val="300"/>
                        </a:lnSpc>
                        <a:spcAft>
                          <a:spcPts val="800"/>
                        </a:spcAft>
                        <a:buNone/>
                      </a:pPr>
                      <a:r>
                        <a:rPr lang="es-ES" sz="800" dirty="0">
                          <a:effectLst/>
                          <a:latin typeface="Abadi ExtraLight" panose="020B0204020104020204" pitchFamily="34" charset="0"/>
                          <a:ea typeface="Calibri" panose="020F0502020204030204" pitchFamily="34" charset="0"/>
                          <a:cs typeface="Times New Roman" panose="02020603050405020304" pitchFamily="18" charset="0"/>
                        </a:rPr>
                        <a:t>Salvador Ceballos Bailón</a:t>
                      </a:r>
                    </a:p>
                    <a:p>
                      <a:pPr>
                        <a:lnSpc>
                          <a:spcPts val="300"/>
                        </a:lnSpc>
                        <a:spcAft>
                          <a:spcPts val="800"/>
                        </a:spcAft>
                        <a:buNone/>
                      </a:pPr>
                      <a:r>
                        <a:rPr lang="es-ES" sz="800" dirty="0">
                          <a:effectLst/>
                          <a:latin typeface="Abadi ExtraLight" panose="020B0204020104020204" pitchFamily="34" charset="0"/>
                          <a:ea typeface="Calibri" panose="020F0502020204030204" pitchFamily="34" charset="0"/>
                          <a:cs typeface="Times New Roman" panose="02020603050405020304" pitchFamily="18" charset="0"/>
                        </a:rPr>
                        <a:t>Antonio Quiros Sánchez</a:t>
                      </a:r>
                    </a:p>
                    <a:p>
                      <a:pPr>
                        <a:lnSpc>
                          <a:spcPts val="300"/>
                        </a:lnSpc>
                        <a:spcAft>
                          <a:spcPts val="800"/>
                        </a:spcAft>
                        <a:buNone/>
                      </a:pPr>
                      <a:r>
                        <a:rPr lang="es-ES" sz="800" dirty="0">
                          <a:effectLst/>
                          <a:latin typeface="Abadi ExtraLight" panose="020B0204020104020204" pitchFamily="34" charset="0"/>
                          <a:ea typeface="Calibri" panose="020F0502020204030204" pitchFamily="34" charset="0"/>
                          <a:cs typeface="Times New Roman" panose="02020603050405020304" pitchFamily="18" charset="0"/>
                        </a:rPr>
                        <a:t>Francisco Javier Lorente Martin</a:t>
                      </a:r>
                    </a:p>
                    <a:p>
                      <a:pPr>
                        <a:lnSpc>
                          <a:spcPts val="300"/>
                        </a:lnSpc>
                        <a:spcAft>
                          <a:spcPts val="800"/>
                        </a:spcAft>
                        <a:buNone/>
                      </a:pPr>
                      <a:r>
                        <a:rPr lang="es-ES" sz="800" dirty="0">
                          <a:effectLst/>
                          <a:latin typeface="Abadi ExtraLight" panose="020B0204020104020204" pitchFamily="34" charset="0"/>
                          <a:ea typeface="Calibri" panose="020F0502020204030204" pitchFamily="34" charset="0"/>
                          <a:cs typeface="Times New Roman" panose="02020603050405020304" pitchFamily="18" charset="0"/>
                        </a:rPr>
                        <a:t>Félix Tomas Ortega Sánchez Rey</a:t>
                      </a:r>
                    </a:p>
                    <a:p>
                      <a:pPr>
                        <a:lnSpc>
                          <a:spcPts val="300"/>
                        </a:lnSpc>
                        <a:spcAft>
                          <a:spcPts val="800"/>
                        </a:spcAft>
                        <a:buNone/>
                      </a:pPr>
                      <a:r>
                        <a:rPr lang="es-ES" sz="800" dirty="0">
                          <a:effectLst/>
                          <a:latin typeface="Abadi ExtraLight" panose="020B0204020104020204" pitchFamily="34" charset="0"/>
                          <a:ea typeface="Calibri" panose="020F0502020204030204" pitchFamily="34" charset="0"/>
                          <a:cs typeface="Times New Roman" panose="02020603050405020304" pitchFamily="18" charset="0"/>
                        </a:rPr>
                        <a:t>Valentín Sánchez Trujillano</a:t>
                      </a:r>
                    </a:p>
                    <a:p>
                      <a:pPr>
                        <a:lnSpc>
                          <a:spcPts val="300"/>
                        </a:lnSpc>
                        <a:spcAft>
                          <a:spcPts val="800"/>
                        </a:spcAft>
                        <a:buNone/>
                      </a:pPr>
                      <a:r>
                        <a:rPr lang="es-ES" sz="800" dirty="0">
                          <a:effectLst/>
                          <a:latin typeface="Abadi ExtraLight" panose="020B0204020104020204" pitchFamily="34" charset="0"/>
                          <a:ea typeface="Calibri" panose="020F0502020204030204" pitchFamily="34" charset="0"/>
                          <a:cs typeface="Times New Roman" panose="02020603050405020304" pitchFamily="18" charset="0"/>
                        </a:rPr>
                        <a:t>José Luis Nieto Torresano</a:t>
                      </a:r>
                    </a:p>
                    <a:p>
                      <a:pPr>
                        <a:lnSpc>
                          <a:spcPts val="300"/>
                        </a:lnSpc>
                        <a:spcAft>
                          <a:spcPts val="800"/>
                        </a:spcAft>
                        <a:buNone/>
                      </a:pPr>
                      <a:r>
                        <a:rPr lang="es-ES" sz="800" dirty="0">
                          <a:effectLst/>
                          <a:latin typeface="Abadi ExtraLight" panose="020B0204020104020204" pitchFamily="34" charset="0"/>
                          <a:ea typeface="Calibri" panose="020F0502020204030204" pitchFamily="34" charset="0"/>
                          <a:cs typeface="Times New Roman" panose="02020603050405020304" pitchFamily="18" charset="0"/>
                        </a:rPr>
                        <a:t>Javier Ramiro García</a:t>
                      </a:r>
                    </a:p>
                    <a:p>
                      <a:pPr>
                        <a:lnSpc>
                          <a:spcPts val="300"/>
                        </a:lnSpc>
                        <a:spcAft>
                          <a:spcPts val="800"/>
                        </a:spcAft>
                        <a:buNone/>
                      </a:pPr>
                      <a:r>
                        <a:rPr lang="es-ES" sz="800" dirty="0">
                          <a:effectLst/>
                          <a:latin typeface="Abadi ExtraLight" panose="020B0204020104020204" pitchFamily="34" charset="0"/>
                          <a:ea typeface="Calibri" panose="020F0502020204030204" pitchFamily="34" charset="0"/>
                          <a:cs typeface="Times New Roman" panose="02020603050405020304" pitchFamily="18" charset="0"/>
                        </a:rPr>
                        <a:t>Diego José Vaquero Morales</a:t>
                      </a:r>
                    </a:p>
                    <a:p>
                      <a:pPr>
                        <a:lnSpc>
                          <a:spcPts val="300"/>
                        </a:lnSpc>
                        <a:spcAft>
                          <a:spcPts val="800"/>
                        </a:spcAft>
                        <a:buNone/>
                      </a:pPr>
                      <a:r>
                        <a:rPr lang="es-ES" sz="800" dirty="0">
                          <a:effectLst/>
                          <a:latin typeface="Abadi ExtraLight" panose="020B0204020104020204" pitchFamily="34" charset="0"/>
                          <a:ea typeface="Calibri" panose="020F0502020204030204" pitchFamily="34" charset="0"/>
                          <a:cs typeface="Times New Roman" panose="02020603050405020304" pitchFamily="18" charset="0"/>
                        </a:rPr>
                        <a:t>Rafael Mazuecos Pérez</a:t>
                      </a:r>
                    </a:p>
                  </a:txBody>
                  <a:tcPr marL="44450" marR="44450" marT="0" marB="0" anchor="b">
                    <a:lnL>
                      <a:noFill/>
                    </a:lnL>
                    <a:lnR>
                      <a:noFill/>
                    </a:lnR>
                    <a:lnT>
                      <a:noFill/>
                    </a:lnT>
                    <a:lnB>
                      <a:noFill/>
                    </a:lnB>
                    <a:noFill/>
                  </a:tcPr>
                </a:tc>
                <a:extLst>
                  <a:ext uri="{0D108BD9-81ED-4DB2-BD59-A6C34878D82A}">
                    <a16:rowId xmlns:a16="http://schemas.microsoft.com/office/drawing/2014/main" val="3868375680"/>
                  </a:ext>
                </a:extLst>
              </a:tr>
              <a:tr h="190500">
                <a:tc>
                  <a:txBody>
                    <a:bodyPr/>
                    <a:lstStyle/>
                    <a:p>
                      <a:pPr>
                        <a:lnSpc>
                          <a:spcPts val="300"/>
                        </a:lnSpc>
                        <a:buNone/>
                      </a:pPr>
                      <a:endParaRPr lang="es-ES" sz="800" dirty="0">
                        <a:effectLst/>
                        <a:latin typeface="Abadi ExtraLight" panose="020B0204020104020204" pitchFamily="34" charset="0"/>
                        <a:cs typeface="Times New Roman" panose="02020603050405020304" pitchFamily="18" charset="0"/>
                      </a:endParaRPr>
                    </a:p>
                  </a:txBody>
                  <a:tcPr marL="44450" marR="44450" marT="0" marB="0" anchor="b">
                    <a:lnL>
                      <a:noFill/>
                    </a:lnL>
                    <a:lnR>
                      <a:noFill/>
                    </a:lnR>
                    <a:lnT>
                      <a:noFill/>
                    </a:lnT>
                    <a:lnB>
                      <a:noFill/>
                    </a:lnB>
                    <a:noFill/>
                  </a:tcPr>
                </a:tc>
                <a:extLst>
                  <a:ext uri="{0D108BD9-81ED-4DB2-BD59-A6C34878D82A}">
                    <a16:rowId xmlns:a16="http://schemas.microsoft.com/office/drawing/2014/main" val="2754182324"/>
                  </a:ext>
                </a:extLst>
              </a:tr>
            </a:tbl>
          </a:graphicData>
        </a:graphic>
      </p:graphicFrame>
      <p:sp>
        <p:nvSpPr>
          <p:cNvPr id="8" name="CuadroTexto 7">
            <a:extLst>
              <a:ext uri="{FF2B5EF4-FFF2-40B4-BE49-F238E27FC236}">
                <a16:creationId xmlns:a16="http://schemas.microsoft.com/office/drawing/2014/main" id="{6A259103-23DB-08F0-05F4-3DEBB961540C}"/>
              </a:ext>
            </a:extLst>
          </p:cNvPr>
          <p:cNvSpPr txBox="1"/>
          <p:nvPr/>
        </p:nvSpPr>
        <p:spPr>
          <a:xfrm>
            <a:off x="2562950" y="1669062"/>
            <a:ext cx="1725931" cy="1608133"/>
          </a:xfrm>
          <a:prstGeom prst="rect">
            <a:avLst/>
          </a:prstGeom>
          <a:noFill/>
        </p:spPr>
        <p:txBody>
          <a:bodyPr wrap="square" rtlCol="0">
            <a:spAutoFit/>
          </a:bodyPr>
          <a:lstStyle/>
          <a:p>
            <a:r>
              <a:rPr lang="es-ES" sz="1000" b="1" dirty="0">
                <a:solidFill>
                  <a:srgbClr val="FF0000"/>
                </a:solidFill>
                <a:effectLst>
                  <a:outerShdw blurRad="38100" dist="38100" dir="2700000" algn="tl">
                    <a:srgbClr val="000000">
                      <a:alpha val="43137"/>
                    </a:srgbClr>
                  </a:outerShdw>
                </a:effectLst>
                <a:latin typeface="Abadi ExtraLight" panose="020B0204020104020204" pitchFamily="34" charset="0"/>
              </a:rPr>
              <a:t>Avilés y Corvera</a:t>
            </a:r>
          </a:p>
          <a:p>
            <a:endParaRPr lang="es-ES" sz="800" dirty="0">
              <a:latin typeface="Abadi ExtraLight" panose="020B0204020104020204" pitchFamily="34" charset="0"/>
            </a:endParaRPr>
          </a:p>
          <a:p>
            <a:r>
              <a:rPr lang="es-ES" sz="800" dirty="0">
                <a:latin typeface="Abadi ExtraLight" panose="020B0204020104020204" pitchFamily="34" charset="0"/>
              </a:rPr>
              <a:t>Concepcion Fernández Viña</a:t>
            </a:r>
          </a:p>
          <a:p>
            <a:r>
              <a:rPr lang="es-ES" sz="800" dirty="0">
                <a:latin typeface="Abadi ExtraLight" panose="020B0204020104020204" pitchFamily="34" charset="0"/>
              </a:rPr>
              <a:t>Margarita Olga González Rodríguez</a:t>
            </a:r>
          </a:p>
          <a:p>
            <a:r>
              <a:rPr lang="es-ES" sz="800" dirty="0">
                <a:latin typeface="Abadi ExtraLight" panose="020B0204020104020204" pitchFamily="34" charset="0"/>
              </a:rPr>
              <a:t>Carmen María Murias Lastra</a:t>
            </a:r>
          </a:p>
          <a:p>
            <a:r>
              <a:rPr lang="es-ES" sz="800" dirty="0">
                <a:latin typeface="Abadi ExtraLight" panose="020B0204020104020204" pitchFamily="34" charset="0"/>
              </a:rPr>
              <a:t>Miguel Ángel Fernández Menéndez</a:t>
            </a:r>
          </a:p>
          <a:p>
            <a:r>
              <a:rPr lang="es-ES" sz="800" dirty="0">
                <a:latin typeface="Abadi ExtraLight" panose="020B0204020104020204" pitchFamily="34" charset="0"/>
              </a:rPr>
              <a:t>Víctor Manuel Eiriz Vilpido</a:t>
            </a:r>
          </a:p>
          <a:p>
            <a:r>
              <a:rPr lang="es-ES" sz="800" dirty="0">
                <a:latin typeface="Abadi ExtraLight" panose="020B0204020104020204" pitchFamily="34" charset="0"/>
              </a:rPr>
              <a:t>Jesús José Barcia Álvarez</a:t>
            </a:r>
          </a:p>
          <a:p>
            <a:r>
              <a:rPr lang="es-ES" sz="800" dirty="0">
                <a:latin typeface="Abadi ExtraLight" panose="020B0204020104020204" pitchFamily="34" charset="0"/>
              </a:rPr>
              <a:t>Miguel Ángel Rodilla Riopedre</a:t>
            </a:r>
          </a:p>
          <a:p>
            <a:r>
              <a:rPr lang="es-ES" sz="800" dirty="0">
                <a:latin typeface="Abadi ExtraLight" panose="020B0204020104020204" pitchFamily="34" charset="0"/>
              </a:rPr>
              <a:t>Juan Manuel Fernández </a:t>
            </a:r>
            <a:r>
              <a:rPr lang="es-ES" sz="800" dirty="0" err="1">
                <a:latin typeface="Abadi ExtraLight" panose="020B0204020104020204" pitchFamily="34" charset="0"/>
              </a:rPr>
              <a:t>Fernández</a:t>
            </a:r>
            <a:endParaRPr lang="es-ES" sz="800" dirty="0">
              <a:latin typeface="Abadi ExtraLight" panose="020B0204020104020204" pitchFamily="34" charset="0"/>
            </a:endParaRPr>
          </a:p>
          <a:p>
            <a:r>
              <a:rPr lang="es-ES" sz="800" dirty="0">
                <a:latin typeface="Abadi ExtraLight" panose="020B0204020104020204" pitchFamily="34" charset="0"/>
              </a:rPr>
              <a:t>Manuel Cabal Del Canto</a:t>
            </a:r>
          </a:p>
          <a:p>
            <a:r>
              <a:rPr lang="es-ES" sz="800" dirty="0">
                <a:latin typeface="Abadi ExtraLight" panose="020B0204020104020204" pitchFamily="34" charset="0"/>
              </a:rPr>
              <a:t>José Luis Evaristo García</a:t>
            </a:r>
            <a:endParaRPr lang="es-ES" sz="1100" dirty="0">
              <a:latin typeface="Abadi ExtraLight" panose="020B0204020104020204" pitchFamily="34" charset="0"/>
            </a:endParaRPr>
          </a:p>
        </p:txBody>
      </p:sp>
      <p:sp>
        <p:nvSpPr>
          <p:cNvPr id="9" name="CuadroTexto 8">
            <a:extLst>
              <a:ext uri="{FF2B5EF4-FFF2-40B4-BE49-F238E27FC236}">
                <a16:creationId xmlns:a16="http://schemas.microsoft.com/office/drawing/2014/main" id="{55685E41-3E93-2321-C621-D8152FFD8C96}"/>
              </a:ext>
            </a:extLst>
          </p:cNvPr>
          <p:cNvSpPr txBox="1"/>
          <p:nvPr/>
        </p:nvSpPr>
        <p:spPr>
          <a:xfrm>
            <a:off x="4641736" y="1696277"/>
            <a:ext cx="1725931" cy="492443"/>
          </a:xfrm>
          <a:prstGeom prst="rect">
            <a:avLst/>
          </a:prstGeom>
          <a:noFill/>
        </p:spPr>
        <p:txBody>
          <a:bodyPr wrap="square" rtlCol="0">
            <a:spAutoFit/>
          </a:bodyPr>
          <a:lstStyle/>
          <a:p>
            <a:r>
              <a:rPr lang="es-ES" sz="1000" b="1" dirty="0">
                <a:solidFill>
                  <a:srgbClr val="FF0000"/>
                </a:solidFill>
                <a:effectLst>
                  <a:outerShdw blurRad="38100" dist="38100" dir="2700000" algn="tl">
                    <a:srgbClr val="000000">
                      <a:alpha val="43137"/>
                    </a:srgbClr>
                  </a:outerShdw>
                </a:effectLst>
                <a:latin typeface="Abadi ExtraLight" panose="020B0204020104020204" pitchFamily="34" charset="0"/>
              </a:rPr>
              <a:t>Bierzo y Laciana</a:t>
            </a:r>
          </a:p>
          <a:p>
            <a:endParaRPr lang="es-ES" sz="800" dirty="0">
              <a:latin typeface="Abadi ExtraLight" panose="020B0204020104020204" pitchFamily="34" charset="0"/>
            </a:endParaRPr>
          </a:p>
          <a:p>
            <a:r>
              <a:rPr lang="es-ES" sz="800" dirty="0">
                <a:latin typeface="Abadi ExtraLight" panose="020B0204020104020204" pitchFamily="34" charset="0"/>
              </a:rPr>
              <a:t>Manuel Ángel Vázquez Martínez</a:t>
            </a:r>
          </a:p>
        </p:txBody>
      </p:sp>
      <p:sp>
        <p:nvSpPr>
          <p:cNvPr id="10" name="CuadroTexto 9">
            <a:extLst>
              <a:ext uri="{FF2B5EF4-FFF2-40B4-BE49-F238E27FC236}">
                <a16:creationId xmlns:a16="http://schemas.microsoft.com/office/drawing/2014/main" id="{9874CF5D-3509-D64D-6FD5-738F149FF370}"/>
              </a:ext>
            </a:extLst>
          </p:cNvPr>
          <p:cNvSpPr txBox="1"/>
          <p:nvPr/>
        </p:nvSpPr>
        <p:spPr>
          <a:xfrm>
            <a:off x="4641736" y="2341792"/>
            <a:ext cx="1725931" cy="492443"/>
          </a:xfrm>
          <a:prstGeom prst="rect">
            <a:avLst/>
          </a:prstGeom>
          <a:noFill/>
        </p:spPr>
        <p:txBody>
          <a:bodyPr wrap="square" rtlCol="0">
            <a:spAutoFit/>
          </a:bodyPr>
          <a:lstStyle/>
          <a:p>
            <a:r>
              <a:rPr lang="es-ES" sz="1000" b="1" dirty="0">
                <a:solidFill>
                  <a:srgbClr val="FF0000"/>
                </a:solidFill>
                <a:effectLst>
                  <a:outerShdw blurRad="38100" dist="38100" dir="2700000" algn="tl">
                    <a:srgbClr val="000000">
                      <a:alpha val="43137"/>
                    </a:srgbClr>
                  </a:outerShdw>
                </a:effectLst>
                <a:latin typeface="Abadi ExtraLight" panose="020B0204020104020204" pitchFamily="34" charset="0"/>
              </a:rPr>
              <a:t>Cáceres</a:t>
            </a:r>
          </a:p>
          <a:p>
            <a:endParaRPr lang="es-ES" sz="800" dirty="0">
              <a:latin typeface="Abadi ExtraLight" panose="020B0204020104020204" pitchFamily="34" charset="0"/>
            </a:endParaRPr>
          </a:p>
          <a:p>
            <a:r>
              <a:rPr lang="es-ES" sz="800" dirty="0">
                <a:latin typeface="Abadi ExtraLight" panose="020B0204020104020204" pitchFamily="34" charset="0"/>
              </a:rPr>
              <a:t>María del Carmen Rosado Rino</a:t>
            </a:r>
          </a:p>
        </p:txBody>
      </p:sp>
      <p:sp>
        <p:nvSpPr>
          <p:cNvPr id="11" name="CuadroTexto 10">
            <a:extLst>
              <a:ext uri="{FF2B5EF4-FFF2-40B4-BE49-F238E27FC236}">
                <a16:creationId xmlns:a16="http://schemas.microsoft.com/office/drawing/2014/main" id="{11B48496-2E14-37EE-8C51-96230119B3D9}"/>
              </a:ext>
            </a:extLst>
          </p:cNvPr>
          <p:cNvSpPr txBox="1"/>
          <p:nvPr/>
        </p:nvSpPr>
        <p:spPr>
          <a:xfrm>
            <a:off x="470500" y="4310813"/>
            <a:ext cx="2470785" cy="2954655"/>
          </a:xfrm>
          <a:prstGeom prst="rect">
            <a:avLst/>
          </a:prstGeom>
          <a:noFill/>
        </p:spPr>
        <p:txBody>
          <a:bodyPr wrap="square" rtlCol="0">
            <a:spAutoFit/>
          </a:bodyPr>
          <a:lstStyle/>
          <a:p>
            <a:r>
              <a:rPr lang="es-ES" sz="1000" b="1" dirty="0">
                <a:solidFill>
                  <a:srgbClr val="FF0000"/>
                </a:solidFill>
                <a:effectLst>
                  <a:outerShdw blurRad="38100" dist="38100" dir="2700000" algn="tl">
                    <a:srgbClr val="000000">
                      <a:alpha val="43137"/>
                    </a:srgbClr>
                  </a:outerShdw>
                </a:effectLst>
                <a:latin typeface="Abadi ExtraLight" panose="020B0204020104020204" pitchFamily="34" charset="0"/>
              </a:rPr>
              <a:t>Cantabria</a:t>
            </a:r>
          </a:p>
          <a:p>
            <a:endParaRPr lang="es-ES" sz="800" dirty="0">
              <a:latin typeface="Abadi ExtraLight" panose="020B0204020104020204" pitchFamily="34" charset="0"/>
            </a:endParaRPr>
          </a:p>
          <a:p>
            <a:r>
              <a:rPr lang="es-ES" sz="800" dirty="0">
                <a:latin typeface="Abadi ExtraLight" panose="020B0204020104020204" pitchFamily="34" charset="0"/>
              </a:rPr>
              <a:t>Tomás Allende Rueda</a:t>
            </a:r>
          </a:p>
          <a:p>
            <a:r>
              <a:rPr lang="es-ES" sz="800" dirty="0">
                <a:latin typeface="Abadi ExtraLight" panose="020B0204020104020204" pitchFamily="34" charset="0"/>
              </a:rPr>
              <a:t>Isabel Arceda Fernández</a:t>
            </a:r>
          </a:p>
          <a:p>
            <a:r>
              <a:rPr lang="es-ES" sz="800" dirty="0">
                <a:latin typeface="Abadi ExtraLight" panose="020B0204020104020204" pitchFamily="34" charset="0"/>
              </a:rPr>
              <a:t>Eduardo Arruza Iglesias</a:t>
            </a:r>
          </a:p>
          <a:p>
            <a:r>
              <a:rPr lang="es-ES" sz="800" dirty="0">
                <a:latin typeface="Abadi ExtraLight" panose="020B0204020104020204" pitchFamily="34" charset="0"/>
              </a:rPr>
              <a:t>Emilia Asón García</a:t>
            </a:r>
          </a:p>
          <a:p>
            <a:r>
              <a:rPr lang="es-ES" sz="800" dirty="0">
                <a:latin typeface="Abadi ExtraLight" panose="020B0204020104020204" pitchFamily="34" charset="0"/>
              </a:rPr>
              <a:t>Luis Carlos Benito Barriuso</a:t>
            </a:r>
          </a:p>
          <a:p>
            <a:r>
              <a:rPr lang="es-ES" sz="800" dirty="0">
                <a:latin typeface="Abadi ExtraLight" panose="020B0204020104020204" pitchFamily="34" charset="0"/>
              </a:rPr>
              <a:t>Amaya Brizuela Llarena</a:t>
            </a:r>
          </a:p>
          <a:p>
            <a:r>
              <a:rPr lang="es-ES" sz="800" dirty="0">
                <a:latin typeface="Abadi ExtraLight" panose="020B0204020104020204" pitchFamily="34" charset="0"/>
              </a:rPr>
              <a:t>Luz María Campo Echevarria</a:t>
            </a:r>
          </a:p>
          <a:p>
            <a:r>
              <a:rPr lang="es-ES" sz="800" dirty="0">
                <a:latin typeface="Abadi ExtraLight" panose="020B0204020104020204" pitchFamily="34" charset="0"/>
              </a:rPr>
              <a:t>Rafael Camus Gerru</a:t>
            </a:r>
          </a:p>
          <a:p>
            <a:r>
              <a:rPr lang="es-ES" sz="800" dirty="0">
                <a:latin typeface="Abadi ExtraLight" panose="020B0204020104020204" pitchFamily="34" charset="0"/>
              </a:rPr>
              <a:t>Socorro Camus Sota</a:t>
            </a:r>
          </a:p>
          <a:p>
            <a:r>
              <a:rPr lang="es-ES" sz="800" dirty="0">
                <a:latin typeface="Abadi ExtraLight" panose="020B0204020104020204" pitchFamily="34" charset="0"/>
              </a:rPr>
              <a:t>José Luis Canales Salceda</a:t>
            </a:r>
          </a:p>
          <a:p>
            <a:r>
              <a:rPr lang="es-ES" sz="800" dirty="0">
                <a:latin typeface="Abadi ExtraLight" panose="020B0204020104020204" pitchFamily="34" charset="0"/>
              </a:rPr>
              <a:t>Roberto Castillo Fernández</a:t>
            </a:r>
          </a:p>
          <a:p>
            <a:r>
              <a:rPr lang="es-ES" sz="800" dirty="0">
                <a:latin typeface="Abadi ExtraLight" panose="020B0204020104020204" pitchFamily="34" charset="0"/>
              </a:rPr>
              <a:t>María del Rocío Crespo Angulo</a:t>
            </a:r>
          </a:p>
          <a:p>
            <a:r>
              <a:rPr lang="es-ES" sz="800" dirty="0">
                <a:latin typeface="Abadi ExtraLight" panose="020B0204020104020204" pitchFamily="34" charset="0"/>
              </a:rPr>
              <a:t>Pablo Cuesta Salvarrey</a:t>
            </a:r>
          </a:p>
          <a:p>
            <a:r>
              <a:rPr lang="es-ES" sz="800" dirty="0">
                <a:latin typeface="Abadi ExtraLight" panose="020B0204020104020204" pitchFamily="34" charset="0"/>
              </a:rPr>
              <a:t>Demetrio Estevez Gil</a:t>
            </a:r>
          </a:p>
          <a:p>
            <a:r>
              <a:rPr lang="es-ES" sz="800" dirty="0">
                <a:latin typeface="Abadi ExtraLight" panose="020B0204020104020204" pitchFamily="34" charset="0"/>
              </a:rPr>
              <a:t>Luisa Fernández </a:t>
            </a:r>
            <a:r>
              <a:rPr lang="es-ES" sz="800" dirty="0" err="1">
                <a:latin typeface="Abadi ExtraLight" panose="020B0204020104020204" pitchFamily="34" charset="0"/>
              </a:rPr>
              <a:t>Fernández</a:t>
            </a:r>
            <a:endParaRPr lang="es-ES" sz="800" dirty="0">
              <a:latin typeface="Abadi ExtraLight" panose="020B0204020104020204" pitchFamily="34" charset="0"/>
            </a:endParaRPr>
          </a:p>
          <a:p>
            <a:r>
              <a:rPr lang="es-ES" sz="800" dirty="0">
                <a:latin typeface="Abadi ExtraLight" panose="020B0204020104020204" pitchFamily="34" charset="0"/>
              </a:rPr>
              <a:t>Ricardo Fernández Noriega</a:t>
            </a:r>
          </a:p>
          <a:p>
            <a:r>
              <a:rPr lang="es-ES" sz="800" dirty="0">
                <a:latin typeface="Abadi ExtraLight" panose="020B0204020104020204" pitchFamily="34" charset="0"/>
              </a:rPr>
              <a:t>Manuel Fernández Ortiz</a:t>
            </a:r>
          </a:p>
          <a:p>
            <a:r>
              <a:rPr lang="es-ES" sz="800" dirty="0">
                <a:latin typeface="Abadi ExtraLight" panose="020B0204020104020204" pitchFamily="34" charset="0"/>
              </a:rPr>
              <a:t>Juan Candido Fernández Vázquez</a:t>
            </a:r>
          </a:p>
          <a:p>
            <a:r>
              <a:rPr lang="es-ES" sz="800" dirty="0">
                <a:latin typeface="Abadi ExtraLight" panose="020B0204020104020204" pitchFamily="34" charset="0"/>
              </a:rPr>
              <a:t>José Álvaro Garandal Abascal</a:t>
            </a:r>
          </a:p>
          <a:p>
            <a:r>
              <a:rPr lang="es-ES" sz="800" dirty="0">
                <a:latin typeface="Abadi ExtraLight" panose="020B0204020104020204" pitchFamily="34" charset="0"/>
              </a:rPr>
              <a:t>José Eduardo Anta Cruz Barrios</a:t>
            </a:r>
          </a:p>
          <a:p>
            <a:endParaRPr lang="es-ES" sz="800" dirty="0">
              <a:latin typeface="Abadi ExtraLight" panose="020B0204020104020204" pitchFamily="34" charset="0"/>
            </a:endParaRPr>
          </a:p>
        </p:txBody>
      </p:sp>
      <p:sp>
        <p:nvSpPr>
          <p:cNvPr id="13" name="CuadroTexto 12">
            <a:extLst>
              <a:ext uri="{FF2B5EF4-FFF2-40B4-BE49-F238E27FC236}">
                <a16:creationId xmlns:a16="http://schemas.microsoft.com/office/drawing/2014/main" id="{067555C1-7562-79F2-6A5A-8DC82B659538}"/>
              </a:ext>
            </a:extLst>
          </p:cNvPr>
          <p:cNvSpPr txBox="1"/>
          <p:nvPr/>
        </p:nvSpPr>
        <p:spPr>
          <a:xfrm>
            <a:off x="4641735" y="4310864"/>
            <a:ext cx="1725931" cy="2800767"/>
          </a:xfrm>
          <a:prstGeom prst="rect">
            <a:avLst/>
          </a:prstGeom>
          <a:noFill/>
        </p:spPr>
        <p:txBody>
          <a:bodyPr wrap="square" rtlCol="0">
            <a:spAutoFit/>
          </a:bodyPr>
          <a:lstStyle/>
          <a:p>
            <a:r>
              <a:rPr lang="es-ES" sz="800" dirty="0">
                <a:latin typeface="Abadi ExtraLight" panose="020B0204020104020204" pitchFamily="34" charset="0"/>
              </a:rPr>
              <a:t>María José Santos Fuentes</a:t>
            </a:r>
          </a:p>
          <a:p>
            <a:r>
              <a:rPr lang="es-ES" sz="800" dirty="0">
                <a:latin typeface="Abadi ExtraLight" panose="020B0204020104020204" pitchFamily="34" charset="0"/>
              </a:rPr>
              <a:t>David Sarabia Arce</a:t>
            </a:r>
          </a:p>
          <a:p>
            <a:r>
              <a:rPr lang="es-ES" sz="800" dirty="0">
                <a:latin typeface="Abadi ExtraLight" panose="020B0204020104020204" pitchFamily="34" charset="0"/>
              </a:rPr>
              <a:t>Ernesto Sarabia Lavín</a:t>
            </a:r>
          </a:p>
          <a:p>
            <a:r>
              <a:rPr lang="es-ES" sz="800" dirty="0">
                <a:latin typeface="Abadi ExtraLight" panose="020B0204020104020204" pitchFamily="34" charset="0"/>
              </a:rPr>
              <a:t>Francisco Javier Sordo Del Ojo</a:t>
            </a:r>
          </a:p>
          <a:p>
            <a:r>
              <a:rPr lang="es-ES" sz="800" dirty="0">
                <a:latin typeface="Abadi ExtraLight" panose="020B0204020104020204" pitchFamily="34" charset="0"/>
              </a:rPr>
              <a:t>Milagros Sumillera Pérez</a:t>
            </a:r>
          </a:p>
          <a:p>
            <a:r>
              <a:rPr lang="es-ES" sz="800" dirty="0">
                <a:latin typeface="Abadi ExtraLight" panose="020B0204020104020204" pitchFamily="34" charset="0"/>
              </a:rPr>
              <a:t>Lucrecia Tarano Martínez</a:t>
            </a:r>
          </a:p>
          <a:p>
            <a:r>
              <a:rPr lang="es-ES" sz="800" dirty="0">
                <a:latin typeface="Abadi ExtraLight" panose="020B0204020104020204" pitchFamily="34" charset="0"/>
              </a:rPr>
              <a:t>Laura Trugeda Escudero</a:t>
            </a:r>
          </a:p>
          <a:p>
            <a:r>
              <a:rPr lang="es-ES" sz="800" dirty="0">
                <a:latin typeface="Abadi ExtraLight" panose="020B0204020104020204" pitchFamily="34" charset="0"/>
              </a:rPr>
              <a:t>Antonio Velarde Trucíos</a:t>
            </a:r>
          </a:p>
          <a:p>
            <a:r>
              <a:rPr lang="es-ES" sz="800" dirty="0">
                <a:latin typeface="Abadi ExtraLight" panose="020B0204020104020204" pitchFamily="34" charset="0"/>
              </a:rPr>
              <a:t>Miguel Ángel Rocillo Santander</a:t>
            </a:r>
          </a:p>
          <a:p>
            <a:r>
              <a:rPr lang="es-ES" sz="800" dirty="0">
                <a:latin typeface="Abadi ExtraLight" panose="020B0204020104020204" pitchFamily="34" charset="0"/>
              </a:rPr>
              <a:t>Pedro Rodríguez Pando</a:t>
            </a:r>
          </a:p>
          <a:p>
            <a:r>
              <a:rPr lang="es-ES" sz="800" dirty="0">
                <a:latin typeface="Abadi ExtraLight" panose="020B0204020104020204" pitchFamily="34" charset="0"/>
              </a:rPr>
              <a:t>Cristina Ruiz Piña</a:t>
            </a:r>
          </a:p>
          <a:p>
            <a:r>
              <a:rPr lang="es-ES" sz="800" dirty="0">
                <a:latin typeface="Abadi ExtraLight" panose="020B0204020104020204" pitchFamily="34" charset="0"/>
              </a:rPr>
              <a:t>Ramón Sainz de la Maza García</a:t>
            </a:r>
          </a:p>
          <a:p>
            <a:r>
              <a:rPr lang="es-ES" sz="800" dirty="0">
                <a:latin typeface="Abadi ExtraLight" panose="020B0204020104020204" pitchFamily="34" charset="0"/>
              </a:rPr>
              <a:t>José Eduardo Anta Cruz Barrios</a:t>
            </a:r>
          </a:p>
          <a:p>
            <a:r>
              <a:rPr lang="es-ES" sz="800" dirty="0">
                <a:latin typeface="Abadi ExtraLight" panose="020B0204020104020204" pitchFamily="34" charset="0"/>
              </a:rPr>
              <a:t>María José Santos Fuentes</a:t>
            </a:r>
          </a:p>
          <a:p>
            <a:r>
              <a:rPr lang="es-ES" sz="800" dirty="0">
                <a:latin typeface="Abadi ExtraLight" panose="020B0204020104020204" pitchFamily="34" charset="0"/>
              </a:rPr>
              <a:t>David Sarabia Arce</a:t>
            </a:r>
          </a:p>
          <a:p>
            <a:r>
              <a:rPr lang="es-ES" sz="800" dirty="0">
                <a:latin typeface="Abadi ExtraLight" panose="020B0204020104020204" pitchFamily="34" charset="0"/>
              </a:rPr>
              <a:t>Ernesto Sarabia Lavín</a:t>
            </a:r>
          </a:p>
          <a:p>
            <a:r>
              <a:rPr lang="es-ES" sz="800" dirty="0">
                <a:latin typeface="Abadi ExtraLight" panose="020B0204020104020204" pitchFamily="34" charset="0"/>
              </a:rPr>
              <a:t>Francisco Javier Sordo Del Ojo</a:t>
            </a:r>
          </a:p>
          <a:p>
            <a:r>
              <a:rPr lang="es-ES" sz="800" dirty="0">
                <a:latin typeface="Abadi ExtraLight" panose="020B0204020104020204" pitchFamily="34" charset="0"/>
              </a:rPr>
              <a:t>Milagros Sumillera Pérez</a:t>
            </a:r>
          </a:p>
          <a:p>
            <a:r>
              <a:rPr lang="es-ES" sz="800" dirty="0">
                <a:latin typeface="Abadi ExtraLight" panose="020B0204020104020204" pitchFamily="34" charset="0"/>
              </a:rPr>
              <a:t>Lucrecia Tarano Martínez</a:t>
            </a:r>
          </a:p>
          <a:p>
            <a:r>
              <a:rPr lang="es-ES" sz="800" dirty="0">
                <a:latin typeface="Abadi ExtraLight" panose="020B0204020104020204" pitchFamily="34" charset="0"/>
              </a:rPr>
              <a:t>Laura Trugeda Escudero</a:t>
            </a:r>
          </a:p>
          <a:p>
            <a:r>
              <a:rPr lang="es-ES" sz="800" dirty="0">
                <a:latin typeface="Abadi ExtraLight" panose="020B0204020104020204" pitchFamily="34" charset="0"/>
              </a:rPr>
              <a:t>Antonio Velarde Trucíos</a:t>
            </a:r>
          </a:p>
          <a:p>
            <a:endParaRPr lang="es-ES" sz="800" dirty="0">
              <a:latin typeface="Abadi ExtraLight" panose="020B0204020104020204" pitchFamily="34" charset="0"/>
            </a:endParaRPr>
          </a:p>
        </p:txBody>
      </p:sp>
      <p:sp>
        <p:nvSpPr>
          <p:cNvPr id="14" name="CuadroTexto 13">
            <a:extLst>
              <a:ext uri="{FF2B5EF4-FFF2-40B4-BE49-F238E27FC236}">
                <a16:creationId xmlns:a16="http://schemas.microsoft.com/office/drawing/2014/main" id="{C251FD97-6FFD-F852-9C0B-D6D2DFFB1A54}"/>
              </a:ext>
            </a:extLst>
          </p:cNvPr>
          <p:cNvSpPr txBox="1"/>
          <p:nvPr/>
        </p:nvSpPr>
        <p:spPr>
          <a:xfrm>
            <a:off x="2575990" y="4341591"/>
            <a:ext cx="1680626" cy="2923877"/>
          </a:xfrm>
          <a:prstGeom prst="rect">
            <a:avLst/>
          </a:prstGeom>
          <a:noFill/>
        </p:spPr>
        <p:txBody>
          <a:bodyPr wrap="square" rtlCol="0">
            <a:spAutoFit/>
          </a:bodyPr>
          <a:lstStyle/>
          <a:p>
            <a:r>
              <a:rPr lang="es-ES" sz="800" dirty="0">
                <a:latin typeface="Abadi ExtraLight" panose="020B0204020104020204" pitchFamily="34" charset="0"/>
              </a:rPr>
              <a:t>Fernando García </a:t>
            </a:r>
            <a:r>
              <a:rPr lang="es-ES" sz="800" dirty="0" err="1">
                <a:latin typeface="Abadi ExtraLight" panose="020B0204020104020204" pitchFamily="34" charset="0"/>
              </a:rPr>
              <a:t>García</a:t>
            </a:r>
            <a:endParaRPr lang="es-ES" sz="800" dirty="0">
              <a:latin typeface="Abadi ExtraLight" panose="020B0204020104020204" pitchFamily="34" charset="0"/>
            </a:endParaRPr>
          </a:p>
          <a:p>
            <a:r>
              <a:rPr lang="es-ES" sz="800" dirty="0">
                <a:latin typeface="Abadi ExtraLight" panose="020B0204020104020204" pitchFamily="34" charset="0"/>
              </a:rPr>
              <a:t>Gloria Gómez Alonso</a:t>
            </a:r>
          </a:p>
          <a:p>
            <a:r>
              <a:rPr lang="es-ES" sz="800" dirty="0">
                <a:latin typeface="Abadi ExtraLight" panose="020B0204020104020204" pitchFamily="34" charset="0"/>
              </a:rPr>
              <a:t>César Manuel Gutiérrez González</a:t>
            </a:r>
          </a:p>
          <a:p>
            <a:r>
              <a:rPr lang="es-ES" sz="800" dirty="0">
                <a:latin typeface="Abadi ExtraLight" panose="020B0204020104020204" pitchFamily="34" charset="0"/>
              </a:rPr>
              <a:t>Carmen Gutiérrez Núñez</a:t>
            </a:r>
          </a:p>
          <a:p>
            <a:r>
              <a:rPr lang="es-ES" sz="800" dirty="0">
                <a:latin typeface="Abadi ExtraLight" panose="020B0204020104020204" pitchFamily="34" charset="0"/>
              </a:rPr>
              <a:t>Concepción Jorrin Allende</a:t>
            </a:r>
          </a:p>
          <a:p>
            <a:r>
              <a:rPr lang="es-ES" sz="800" dirty="0">
                <a:latin typeface="Abadi ExtraLight" panose="020B0204020104020204" pitchFamily="34" charset="0"/>
              </a:rPr>
              <a:t>Fco. Javier Lantaron Blanco</a:t>
            </a:r>
          </a:p>
          <a:p>
            <a:r>
              <a:rPr lang="es-ES" sz="800" dirty="0">
                <a:latin typeface="Abadi ExtraLight" panose="020B0204020104020204" pitchFamily="34" charset="0"/>
              </a:rPr>
              <a:t>Francisco José Lasheras Sedano</a:t>
            </a:r>
          </a:p>
          <a:p>
            <a:r>
              <a:rPr lang="es-ES" sz="800" dirty="0">
                <a:latin typeface="Abadi ExtraLight" panose="020B0204020104020204" pitchFamily="34" charset="0"/>
              </a:rPr>
              <a:t>Ramón de León Terán</a:t>
            </a:r>
          </a:p>
          <a:p>
            <a:r>
              <a:rPr lang="es-ES" sz="800" dirty="0">
                <a:latin typeface="Abadi ExtraLight" panose="020B0204020104020204" pitchFamily="34" charset="0"/>
              </a:rPr>
              <a:t>Juan Antonio Méndez García</a:t>
            </a:r>
          </a:p>
          <a:p>
            <a:r>
              <a:rPr lang="es-ES" sz="800" dirty="0">
                <a:latin typeface="Abadi ExtraLight" panose="020B0204020104020204" pitchFamily="34" charset="0"/>
              </a:rPr>
              <a:t>Miguel Moron Martín</a:t>
            </a:r>
          </a:p>
          <a:p>
            <a:r>
              <a:rPr lang="es-ES" sz="800" dirty="0">
                <a:latin typeface="Abadi ExtraLight" panose="020B0204020104020204" pitchFamily="34" charset="0"/>
              </a:rPr>
              <a:t>Yolanda Muñiz Fernández</a:t>
            </a:r>
          </a:p>
          <a:p>
            <a:r>
              <a:rPr lang="es-ES" sz="800" dirty="0">
                <a:latin typeface="Abadi ExtraLight" panose="020B0204020104020204" pitchFamily="34" charset="0"/>
              </a:rPr>
              <a:t>Macarena Pelaz Silva</a:t>
            </a:r>
          </a:p>
          <a:p>
            <a:r>
              <a:rPr lang="es-ES" sz="800" dirty="0">
                <a:latin typeface="Abadi ExtraLight" panose="020B0204020104020204" pitchFamily="34" charset="0"/>
              </a:rPr>
              <a:t>Elvira Peña Díez</a:t>
            </a:r>
          </a:p>
          <a:p>
            <a:r>
              <a:rPr lang="es-ES" sz="800" dirty="0">
                <a:latin typeface="Abadi ExtraLight" panose="020B0204020104020204" pitchFamily="34" charset="0"/>
              </a:rPr>
              <a:t>Marcelino Pérez Martínez</a:t>
            </a:r>
          </a:p>
          <a:p>
            <a:r>
              <a:rPr lang="es-ES" sz="800" dirty="0">
                <a:latin typeface="Abadi ExtraLight" panose="020B0204020104020204" pitchFamily="34" charset="0"/>
              </a:rPr>
              <a:t>Eva del Pozo García</a:t>
            </a:r>
          </a:p>
          <a:p>
            <a:r>
              <a:rPr lang="es-ES" sz="800" dirty="0">
                <a:latin typeface="Abadi ExtraLight" panose="020B0204020104020204" pitchFamily="34" charset="0"/>
              </a:rPr>
              <a:t>Amparo Puente García</a:t>
            </a:r>
          </a:p>
          <a:p>
            <a:r>
              <a:rPr lang="es-ES" sz="800" dirty="0">
                <a:latin typeface="Abadi ExtraLight" panose="020B0204020104020204" pitchFamily="34" charset="0"/>
              </a:rPr>
              <a:t>Javier Puras Gómez</a:t>
            </a:r>
          </a:p>
          <a:p>
            <a:r>
              <a:rPr lang="es-ES" sz="800" dirty="0">
                <a:latin typeface="Abadi ExtraLight" panose="020B0204020104020204" pitchFamily="34" charset="0"/>
              </a:rPr>
              <a:t>Pilar Reñon Castellanos</a:t>
            </a:r>
          </a:p>
          <a:p>
            <a:r>
              <a:rPr lang="es-ES" sz="800" dirty="0">
                <a:latin typeface="Abadi ExtraLight" panose="020B0204020104020204" pitchFamily="34" charset="0"/>
              </a:rPr>
              <a:t>Miguel Ángel Rocillo Santander</a:t>
            </a:r>
          </a:p>
          <a:p>
            <a:r>
              <a:rPr lang="es-ES" sz="800" dirty="0">
                <a:latin typeface="Abadi ExtraLight" panose="020B0204020104020204" pitchFamily="34" charset="0"/>
              </a:rPr>
              <a:t>Pedro Rodríguez Pando</a:t>
            </a:r>
          </a:p>
          <a:p>
            <a:r>
              <a:rPr lang="es-ES" sz="800" dirty="0">
                <a:latin typeface="Abadi ExtraLight" panose="020B0204020104020204" pitchFamily="34" charset="0"/>
              </a:rPr>
              <a:t>Cristina Ruiz Piña</a:t>
            </a:r>
          </a:p>
          <a:p>
            <a:r>
              <a:rPr lang="es-ES" sz="800" dirty="0">
                <a:latin typeface="Abadi ExtraLight" panose="020B0204020104020204" pitchFamily="34" charset="0"/>
              </a:rPr>
              <a:t>Ramón Sainz de la Maza García</a:t>
            </a:r>
          </a:p>
          <a:p>
            <a:endParaRPr lang="es-ES" sz="800" dirty="0">
              <a:latin typeface="Abadi ExtraLight" panose="020B0204020104020204" pitchFamily="34" charset="0"/>
            </a:endParaRPr>
          </a:p>
        </p:txBody>
      </p:sp>
      <p:sp>
        <p:nvSpPr>
          <p:cNvPr id="16" name="CuadroTexto 15">
            <a:extLst>
              <a:ext uri="{FF2B5EF4-FFF2-40B4-BE49-F238E27FC236}">
                <a16:creationId xmlns:a16="http://schemas.microsoft.com/office/drawing/2014/main" id="{5F10CFDB-EC0D-E00C-85CF-E421107D27C7}"/>
              </a:ext>
            </a:extLst>
          </p:cNvPr>
          <p:cNvSpPr txBox="1"/>
          <p:nvPr/>
        </p:nvSpPr>
        <p:spPr>
          <a:xfrm>
            <a:off x="470500" y="7234689"/>
            <a:ext cx="2118184" cy="2092881"/>
          </a:xfrm>
          <a:prstGeom prst="rect">
            <a:avLst/>
          </a:prstGeom>
          <a:noFill/>
        </p:spPr>
        <p:txBody>
          <a:bodyPr wrap="square" rtlCol="0">
            <a:spAutoFit/>
          </a:bodyPr>
          <a:lstStyle/>
          <a:p>
            <a:r>
              <a:rPr lang="es-ES" sz="1000" b="1" dirty="0">
                <a:solidFill>
                  <a:srgbClr val="FF0000"/>
                </a:solidFill>
                <a:effectLst>
                  <a:outerShdw blurRad="38100" dist="38100" dir="2700000" algn="tl">
                    <a:srgbClr val="000000">
                      <a:alpha val="43137"/>
                    </a:srgbClr>
                  </a:outerShdw>
                </a:effectLst>
                <a:latin typeface="Abadi ExtraLight" panose="020B0204020104020204" pitchFamily="34" charset="0"/>
              </a:rPr>
              <a:t>Ciudad Real</a:t>
            </a:r>
          </a:p>
          <a:p>
            <a:endParaRPr lang="es-ES" sz="800" dirty="0">
              <a:latin typeface="Abadi ExtraLight" panose="020B0204020104020204" pitchFamily="34" charset="0"/>
            </a:endParaRPr>
          </a:p>
          <a:p>
            <a:r>
              <a:rPr lang="es-ES" sz="800" dirty="0">
                <a:latin typeface="Abadi ExtraLight" panose="020B0204020104020204" pitchFamily="34" charset="0"/>
              </a:rPr>
              <a:t>Alejandro Olmedo Novillo</a:t>
            </a:r>
          </a:p>
          <a:p>
            <a:r>
              <a:rPr lang="es-ES" sz="800" dirty="0">
                <a:latin typeface="Abadi ExtraLight" panose="020B0204020104020204" pitchFamily="34" charset="0"/>
              </a:rPr>
              <a:t>Alfonso Diaz Cepeda</a:t>
            </a:r>
          </a:p>
          <a:p>
            <a:r>
              <a:rPr lang="es-ES" sz="800" dirty="0">
                <a:latin typeface="Abadi ExtraLight" panose="020B0204020104020204" pitchFamily="34" charset="0"/>
              </a:rPr>
              <a:t>Ana Belen Mateos Rodríguez</a:t>
            </a:r>
          </a:p>
          <a:p>
            <a:r>
              <a:rPr lang="es-ES" sz="800" dirty="0">
                <a:latin typeface="Abadi ExtraLight" panose="020B0204020104020204" pitchFamily="34" charset="0"/>
              </a:rPr>
              <a:t>Ángel Huertas Agustin</a:t>
            </a:r>
          </a:p>
          <a:p>
            <a:r>
              <a:rPr lang="es-ES" sz="800" dirty="0">
                <a:latin typeface="Abadi ExtraLight" panose="020B0204020104020204" pitchFamily="34" charset="0"/>
              </a:rPr>
              <a:t>Ángel Santos Sánchez</a:t>
            </a:r>
          </a:p>
          <a:p>
            <a:r>
              <a:rPr lang="es-ES" sz="800" dirty="0">
                <a:latin typeface="Abadi ExtraLight" panose="020B0204020104020204" pitchFamily="34" charset="0"/>
              </a:rPr>
              <a:t>Ángeles Sacristan Carramolino</a:t>
            </a:r>
          </a:p>
          <a:p>
            <a:r>
              <a:rPr lang="es-ES" sz="800" dirty="0">
                <a:latin typeface="Abadi ExtraLight" panose="020B0204020104020204" pitchFamily="34" charset="0"/>
              </a:rPr>
              <a:t>Antonio Galan Real</a:t>
            </a:r>
          </a:p>
          <a:p>
            <a:r>
              <a:rPr lang="es-ES" sz="800" dirty="0">
                <a:latin typeface="Abadi ExtraLight" panose="020B0204020104020204" pitchFamily="34" charset="0"/>
              </a:rPr>
              <a:t>Carmen Rodríguez González</a:t>
            </a:r>
          </a:p>
          <a:p>
            <a:r>
              <a:rPr lang="es-ES" sz="800" dirty="0">
                <a:latin typeface="Abadi ExtraLight" panose="020B0204020104020204" pitchFamily="34" charset="0"/>
              </a:rPr>
              <a:t>Cesar Jesús Sánchez-Montañes Ruiz-Hermosa</a:t>
            </a:r>
          </a:p>
          <a:p>
            <a:r>
              <a:rPr lang="es-ES" sz="800" dirty="0">
                <a:latin typeface="Abadi ExtraLight" panose="020B0204020104020204" pitchFamily="34" charset="0"/>
              </a:rPr>
              <a:t>Esmeralda Jareño Calero</a:t>
            </a:r>
          </a:p>
          <a:p>
            <a:r>
              <a:rPr lang="es-ES" sz="800" dirty="0">
                <a:latin typeface="Abadi ExtraLight" panose="020B0204020104020204" pitchFamily="34" charset="0"/>
              </a:rPr>
              <a:t>Eusebio Heredia Fraile</a:t>
            </a:r>
          </a:p>
          <a:p>
            <a:r>
              <a:rPr lang="es-ES" sz="800" dirty="0">
                <a:latin typeface="Abadi ExtraLight" panose="020B0204020104020204" pitchFamily="34" charset="0"/>
              </a:rPr>
              <a:t>Graciano Morcillo Gómez</a:t>
            </a:r>
          </a:p>
          <a:p>
            <a:r>
              <a:rPr lang="es-ES" sz="800" dirty="0">
                <a:latin typeface="Abadi ExtraLight" panose="020B0204020104020204" pitchFamily="34" charset="0"/>
              </a:rPr>
              <a:t>Israel Manzano León</a:t>
            </a:r>
          </a:p>
          <a:p>
            <a:endParaRPr lang="es-ES" sz="800" dirty="0">
              <a:latin typeface="Abadi ExtraLight" panose="020B0204020104020204" pitchFamily="34" charset="0"/>
            </a:endParaRPr>
          </a:p>
        </p:txBody>
      </p:sp>
      <p:sp>
        <p:nvSpPr>
          <p:cNvPr id="17" name="CuadroTexto 16">
            <a:extLst>
              <a:ext uri="{FF2B5EF4-FFF2-40B4-BE49-F238E27FC236}">
                <a16:creationId xmlns:a16="http://schemas.microsoft.com/office/drawing/2014/main" id="{AE1FA401-7131-1A91-DAB6-F81FB62F6AC0}"/>
              </a:ext>
            </a:extLst>
          </p:cNvPr>
          <p:cNvSpPr txBox="1"/>
          <p:nvPr/>
        </p:nvSpPr>
        <p:spPr>
          <a:xfrm>
            <a:off x="2562950" y="7234688"/>
            <a:ext cx="1859280" cy="1938992"/>
          </a:xfrm>
          <a:prstGeom prst="rect">
            <a:avLst/>
          </a:prstGeom>
          <a:noFill/>
        </p:spPr>
        <p:txBody>
          <a:bodyPr wrap="square" rtlCol="0">
            <a:spAutoFit/>
          </a:bodyPr>
          <a:lstStyle/>
          <a:p>
            <a:r>
              <a:rPr lang="es-ES" sz="800" dirty="0">
                <a:latin typeface="Abadi ExtraLight" panose="020B0204020104020204" pitchFamily="34" charset="0"/>
              </a:rPr>
              <a:t>Jesús Segovia Jiménez</a:t>
            </a:r>
          </a:p>
          <a:p>
            <a:r>
              <a:rPr lang="es-ES" sz="800" dirty="0">
                <a:latin typeface="Abadi ExtraLight" panose="020B0204020104020204" pitchFamily="34" charset="0"/>
              </a:rPr>
              <a:t>José Calzado Aranda</a:t>
            </a:r>
          </a:p>
          <a:p>
            <a:r>
              <a:rPr lang="es-ES" sz="800" dirty="0">
                <a:latin typeface="Abadi ExtraLight" panose="020B0204020104020204" pitchFamily="34" charset="0"/>
              </a:rPr>
              <a:t>José Luis Fernández Bermejo</a:t>
            </a:r>
          </a:p>
          <a:p>
            <a:r>
              <a:rPr lang="es-ES" sz="800" dirty="0">
                <a:latin typeface="Abadi ExtraLight" panose="020B0204020104020204" pitchFamily="34" charset="0"/>
              </a:rPr>
              <a:t>Juan Vicente Pacheco </a:t>
            </a:r>
            <a:r>
              <a:rPr lang="es-ES" sz="800" dirty="0" err="1">
                <a:latin typeface="Abadi ExtraLight" panose="020B0204020104020204" pitchFamily="34" charset="0"/>
              </a:rPr>
              <a:t>Pacheco</a:t>
            </a:r>
            <a:endParaRPr lang="es-ES" sz="800" dirty="0">
              <a:latin typeface="Abadi ExtraLight" panose="020B0204020104020204" pitchFamily="34" charset="0"/>
            </a:endParaRPr>
          </a:p>
          <a:p>
            <a:r>
              <a:rPr lang="es-ES" sz="800" dirty="0">
                <a:latin typeface="Abadi ExtraLight" panose="020B0204020104020204" pitchFamily="34" charset="0"/>
              </a:rPr>
              <a:t>Julián Francisco Sánchez Santos</a:t>
            </a:r>
          </a:p>
          <a:p>
            <a:r>
              <a:rPr lang="es-ES" sz="800" dirty="0">
                <a:latin typeface="Abadi ExtraLight" panose="020B0204020104020204" pitchFamily="34" charset="0"/>
              </a:rPr>
              <a:t>Julián Manzanaro López</a:t>
            </a:r>
          </a:p>
          <a:p>
            <a:r>
              <a:rPr lang="es-ES" sz="800" dirty="0">
                <a:latin typeface="Abadi ExtraLight" panose="020B0204020104020204" pitchFamily="34" charset="0"/>
              </a:rPr>
              <a:t>Justa Sobrino Aranda</a:t>
            </a:r>
          </a:p>
          <a:p>
            <a:r>
              <a:rPr lang="es-ES" sz="800" dirty="0">
                <a:latin typeface="Abadi ExtraLight" panose="020B0204020104020204" pitchFamily="34" charset="0"/>
              </a:rPr>
              <a:t>Laura Monteagudo Santos</a:t>
            </a:r>
          </a:p>
          <a:p>
            <a:r>
              <a:rPr lang="es-ES" sz="800" dirty="0">
                <a:latin typeface="Abadi ExtraLight" panose="020B0204020104020204" pitchFamily="34" charset="0"/>
              </a:rPr>
              <a:t>Lourdes Maurelo Laguna</a:t>
            </a:r>
          </a:p>
          <a:p>
            <a:r>
              <a:rPr lang="es-ES" sz="800" dirty="0">
                <a:latin typeface="Abadi ExtraLight" panose="020B0204020104020204" pitchFamily="34" charset="0"/>
              </a:rPr>
              <a:t>Luis Pablo Lillo García</a:t>
            </a:r>
          </a:p>
          <a:p>
            <a:r>
              <a:rPr lang="es-ES" sz="800" dirty="0">
                <a:latin typeface="Abadi ExtraLight" panose="020B0204020104020204" pitchFamily="34" charset="0"/>
              </a:rPr>
              <a:t>Luis Pardo </a:t>
            </a:r>
            <a:r>
              <a:rPr lang="es-ES" sz="800" dirty="0" err="1">
                <a:latin typeface="Abadi ExtraLight" panose="020B0204020104020204" pitchFamily="34" charset="0"/>
              </a:rPr>
              <a:t>Pardo</a:t>
            </a:r>
            <a:endParaRPr lang="es-ES" sz="800" dirty="0">
              <a:latin typeface="Abadi ExtraLight" panose="020B0204020104020204" pitchFamily="34" charset="0"/>
            </a:endParaRPr>
          </a:p>
          <a:p>
            <a:r>
              <a:rPr lang="es-ES" sz="800" dirty="0">
                <a:latin typeface="Abadi ExtraLight" panose="020B0204020104020204" pitchFamily="34" charset="0"/>
              </a:rPr>
              <a:t>Luisa Espinosa López</a:t>
            </a:r>
          </a:p>
          <a:p>
            <a:r>
              <a:rPr lang="es-ES" sz="800" dirty="0">
                <a:latin typeface="Abadi ExtraLight" panose="020B0204020104020204" pitchFamily="34" charset="0"/>
              </a:rPr>
              <a:t>Manuel Moreno </a:t>
            </a:r>
            <a:r>
              <a:rPr lang="es-ES" sz="800" dirty="0" err="1">
                <a:latin typeface="Abadi ExtraLight" panose="020B0204020104020204" pitchFamily="34" charset="0"/>
              </a:rPr>
              <a:t>Moreno</a:t>
            </a:r>
            <a:endParaRPr lang="es-ES" sz="800" dirty="0">
              <a:latin typeface="Abadi ExtraLight" panose="020B0204020104020204" pitchFamily="34" charset="0"/>
            </a:endParaRPr>
          </a:p>
          <a:p>
            <a:r>
              <a:rPr lang="es-ES" sz="800" dirty="0">
                <a:latin typeface="Abadi ExtraLight" panose="020B0204020104020204" pitchFamily="34" charset="0"/>
              </a:rPr>
              <a:t>María Jesús García Santos</a:t>
            </a:r>
          </a:p>
          <a:p>
            <a:r>
              <a:rPr lang="es-ES" sz="800" dirty="0">
                <a:latin typeface="Abadi ExtraLight" panose="020B0204020104020204" pitchFamily="34" charset="0"/>
              </a:rPr>
              <a:t>Miguel Carlos González García</a:t>
            </a:r>
          </a:p>
        </p:txBody>
      </p:sp>
      <p:sp>
        <p:nvSpPr>
          <p:cNvPr id="18" name="CuadroTexto 17">
            <a:extLst>
              <a:ext uri="{FF2B5EF4-FFF2-40B4-BE49-F238E27FC236}">
                <a16:creationId xmlns:a16="http://schemas.microsoft.com/office/drawing/2014/main" id="{DA284CF4-4818-ED24-B3F6-570C7B80CBC0}"/>
              </a:ext>
            </a:extLst>
          </p:cNvPr>
          <p:cNvSpPr txBox="1"/>
          <p:nvPr/>
        </p:nvSpPr>
        <p:spPr>
          <a:xfrm>
            <a:off x="4641736" y="7234688"/>
            <a:ext cx="1550342" cy="1569660"/>
          </a:xfrm>
          <a:prstGeom prst="rect">
            <a:avLst/>
          </a:prstGeom>
          <a:noFill/>
        </p:spPr>
        <p:txBody>
          <a:bodyPr wrap="square" rtlCol="0">
            <a:spAutoFit/>
          </a:bodyPr>
          <a:lstStyle/>
          <a:p>
            <a:r>
              <a:rPr lang="es-ES" sz="800" dirty="0">
                <a:latin typeface="Abadi ExtraLight" panose="020B0204020104020204" pitchFamily="34" charset="0"/>
              </a:rPr>
              <a:t>Jesús Daniel Herreros Lozano</a:t>
            </a:r>
          </a:p>
          <a:p>
            <a:r>
              <a:rPr lang="es-ES" sz="800" dirty="0">
                <a:latin typeface="Abadi ExtraLight" panose="020B0204020104020204" pitchFamily="34" charset="0"/>
              </a:rPr>
              <a:t>Miguel Santos Orejon Araque</a:t>
            </a:r>
          </a:p>
          <a:p>
            <a:r>
              <a:rPr lang="es-ES" sz="800" dirty="0">
                <a:latin typeface="Abadi ExtraLight" panose="020B0204020104020204" pitchFamily="34" charset="0"/>
              </a:rPr>
              <a:t>Pedro Gutiérrez Ruiz</a:t>
            </a:r>
          </a:p>
          <a:p>
            <a:r>
              <a:rPr lang="es-ES" sz="800" dirty="0">
                <a:latin typeface="Abadi ExtraLight" panose="020B0204020104020204" pitchFamily="34" charset="0"/>
              </a:rPr>
              <a:t>Pedro Miguel Núñez Correal</a:t>
            </a:r>
          </a:p>
          <a:p>
            <a:r>
              <a:rPr lang="es-ES" sz="800" dirty="0">
                <a:latin typeface="Abadi ExtraLight" panose="020B0204020104020204" pitchFamily="34" charset="0"/>
              </a:rPr>
              <a:t>Ramona Jiménez Condes</a:t>
            </a:r>
          </a:p>
          <a:p>
            <a:r>
              <a:rPr lang="es-ES" sz="800" dirty="0">
                <a:latin typeface="Abadi ExtraLight" panose="020B0204020104020204" pitchFamily="34" charset="0"/>
              </a:rPr>
              <a:t>Roberto Juarez Sánchez Celemin</a:t>
            </a:r>
          </a:p>
          <a:p>
            <a:r>
              <a:rPr lang="es-ES" sz="800" dirty="0">
                <a:latin typeface="Abadi ExtraLight" panose="020B0204020104020204" pitchFamily="34" charset="0"/>
              </a:rPr>
              <a:t>Santiago Ruedas Megia</a:t>
            </a:r>
          </a:p>
          <a:p>
            <a:r>
              <a:rPr lang="es-ES" sz="800" dirty="0">
                <a:latin typeface="Abadi ExtraLight" panose="020B0204020104020204" pitchFamily="34" charset="0"/>
              </a:rPr>
              <a:t>Sergio Sánchez Mingallon Valle</a:t>
            </a:r>
          </a:p>
          <a:p>
            <a:r>
              <a:rPr lang="es-ES" sz="800" dirty="0">
                <a:latin typeface="Abadi ExtraLight" panose="020B0204020104020204" pitchFamily="34" charset="0"/>
              </a:rPr>
              <a:t>Vicente Jiménez Carretero</a:t>
            </a:r>
          </a:p>
          <a:p>
            <a:r>
              <a:rPr lang="es-ES" sz="800" dirty="0">
                <a:latin typeface="Abadi ExtraLight" panose="020B0204020104020204" pitchFamily="34" charset="0"/>
              </a:rPr>
              <a:t>Vicente López Osa Serrano</a:t>
            </a:r>
          </a:p>
          <a:p>
            <a:r>
              <a:rPr lang="es-ES" sz="800" dirty="0">
                <a:latin typeface="Abadi ExtraLight" panose="020B0204020104020204" pitchFamily="34" charset="0"/>
              </a:rPr>
              <a:t>Vicente Quintanilla Ropero</a:t>
            </a:r>
          </a:p>
          <a:p>
            <a:r>
              <a:rPr lang="es-ES" sz="800" dirty="0">
                <a:latin typeface="Abadi ExtraLight" panose="020B0204020104020204" pitchFamily="34" charset="0"/>
              </a:rPr>
              <a:t>Víctor Luis Gallego Grande</a:t>
            </a:r>
          </a:p>
        </p:txBody>
      </p:sp>
      <p:sp>
        <p:nvSpPr>
          <p:cNvPr id="21" name="CuadroTexto 20">
            <a:extLst>
              <a:ext uri="{FF2B5EF4-FFF2-40B4-BE49-F238E27FC236}">
                <a16:creationId xmlns:a16="http://schemas.microsoft.com/office/drawing/2014/main" id="{FFABD822-857F-EC33-CD27-CB3367387B4B}"/>
              </a:ext>
            </a:extLst>
          </p:cNvPr>
          <p:cNvSpPr txBox="1"/>
          <p:nvPr/>
        </p:nvSpPr>
        <p:spPr>
          <a:xfrm>
            <a:off x="2842258" y="3380206"/>
            <a:ext cx="3069867" cy="738664"/>
          </a:xfrm>
          <a:prstGeom prst="rect">
            <a:avLst/>
          </a:prstGeom>
          <a:noFill/>
        </p:spPr>
        <p:txBody>
          <a:bodyPr wrap="square" rtlCol="0">
            <a:spAutoFit/>
          </a:bodyPr>
          <a:lstStyle/>
          <a:p>
            <a:pPr algn="r"/>
            <a:r>
              <a:rPr lang="es-ES" sz="1400" dirty="0">
                <a:latin typeface="Copperplate Gothic Bold" panose="020E0705020206020404" pitchFamily="34" charset="0"/>
              </a:rPr>
              <a:t>“Los donantes de sangre son el corazón invisible de muchos hospitales”</a:t>
            </a:r>
          </a:p>
        </p:txBody>
      </p:sp>
      <p:cxnSp>
        <p:nvCxnSpPr>
          <p:cNvPr id="23" name="Conector recto 22">
            <a:extLst>
              <a:ext uri="{FF2B5EF4-FFF2-40B4-BE49-F238E27FC236}">
                <a16:creationId xmlns:a16="http://schemas.microsoft.com/office/drawing/2014/main" id="{62C45402-76B5-C660-B4B9-72821FC26E75}"/>
              </a:ext>
            </a:extLst>
          </p:cNvPr>
          <p:cNvCxnSpPr/>
          <p:nvPr/>
        </p:nvCxnSpPr>
        <p:spPr>
          <a:xfrm>
            <a:off x="536448" y="7168896"/>
            <a:ext cx="5553456" cy="0"/>
          </a:xfrm>
          <a:prstGeom prst="line">
            <a:avLst/>
          </a:prstGeom>
          <a:ln>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4" name="Conector recto 23">
            <a:extLst>
              <a:ext uri="{FF2B5EF4-FFF2-40B4-BE49-F238E27FC236}">
                <a16:creationId xmlns:a16="http://schemas.microsoft.com/office/drawing/2014/main" id="{FF827D64-2255-68EE-C3E1-45145FC63226}"/>
              </a:ext>
            </a:extLst>
          </p:cNvPr>
          <p:cNvCxnSpPr/>
          <p:nvPr/>
        </p:nvCxnSpPr>
        <p:spPr>
          <a:xfrm>
            <a:off x="536448" y="4261104"/>
            <a:ext cx="5553456" cy="0"/>
          </a:xfrm>
          <a:prstGeom prst="line">
            <a:avLst/>
          </a:prstGeom>
          <a:ln>
            <a:solidFill>
              <a:srgbClr val="00B050"/>
            </a:solidFill>
          </a:ln>
        </p:spPr>
        <p:style>
          <a:lnRef idx="1">
            <a:schemeClr val="accent1"/>
          </a:lnRef>
          <a:fillRef idx="0">
            <a:schemeClr val="accent1"/>
          </a:fillRef>
          <a:effectRef idx="0">
            <a:schemeClr val="accent1"/>
          </a:effectRef>
          <a:fontRef idx="minor">
            <a:schemeClr val="tx1"/>
          </a:fontRef>
        </p:style>
      </p:cxnSp>
      <p:sp>
        <p:nvSpPr>
          <p:cNvPr id="15" name="Marcador de pie de página 3">
            <a:extLst>
              <a:ext uri="{FF2B5EF4-FFF2-40B4-BE49-F238E27FC236}">
                <a16:creationId xmlns:a16="http://schemas.microsoft.com/office/drawing/2014/main" id="{AE8400D4-D14A-5EB9-A507-764B67B42F90}"/>
              </a:ext>
            </a:extLst>
          </p:cNvPr>
          <p:cNvSpPr>
            <a:spLocks noGrp="1"/>
          </p:cNvSpPr>
          <p:nvPr>
            <p:ph type="ftr" sz="quarter" idx="11"/>
          </p:nvPr>
        </p:nvSpPr>
        <p:spPr>
          <a:xfrm>
            <a:off x="2040093" y="9475862"/>
            <a:ext cx="2777807" cy="527403"/>
          </a:xfrm>
        </p:spPr>
        <p:txBody>
          <a:bodyPr/>
          <a:lstStyle/>
          <a:p>
            <a:r>
              <a:rPr lang="es-ES" sz="700" dirty="0"/>
              <a:t>Federación Española de Donantes de Sangre</a:t>
            </a:r>
          </a:p>
        </p:txBody>
      </p:sp>
      <p:sp>
        <p:nvSpPr>
          <p:cNvPr id="19" name="CuadroTexto 18">
            <a:extLst>
              <a:ext uri="{FF2B5EF4-FFF2-40B4-BE49-F238E27FC236}">
                <a16:creationId xmlns:a16="http://schemas.microsoft.com/office/drawing/2014/main" id="{AD081D91-9813-1E0A-6078-517F127AF3BF}"/>
              </a:ext>
            </a:extLst>
          </p:cNvPr>
          <p:cNvSpPr txBox="1"/>
          <p:nvPr/>
        </p:nvSpPr>
        <p:spPr>
          <a:xfrm>
            <a:off x="4359696" y="9554898"/>
            <a:ext cx="476567" cy="369332"/>
          </a:xfrm>
          <a:prstGeom prst="rect">
            <a:avLst/>
          </a:prstGeom>
          <a:noFill/>
        </p:spPr>
        <p:txBody>
          <a:bodyPr wrap="square" rtlCol="0">
            <a:spAutoFit/>
          </a:bodyPr>
          <a:lstStyle/>
          <a:p>
            <a:r>
              <a:rPr lang="es-ES" dirty="0">
                <a:latin typeface="ADLaM Display" panose="02010000000000000000" pitchFamily="2" charset="0"/>
                <a:ea typeface="ADLaM Display" panose="02010000000000000000" pitchFamily="2" charset="0"/>
                <a:cs typeface="ADLaM Display" panose="02010000000000000000" pitchFamily="2" charset="0"/>
              </a:rPr>
              <a:t>9</a:t>
            </a:r>
          </a:p>
        </p:txBody>
      </p:sp>
    </p:spTree>
    <p:extLst>
      <p:ext uri="{BB962C8B-B14F-4D97-AF65-F5344CB8AC3E}">
        <p14:creationId xmlns:p14="http://schemas.microsoft.com/office/powerpoint/2010/main" val="2204545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20000">
              <a:srgbClr val="FFFBEF"/>
            </a:gs>
            <a:gs pos="48000">
              <a:srgbClr val="FFEBEB"/>
            </a:gs>
            <a:gs pos="100000">
              <a:srgbClr val="CBFDC3"/>
            </a:gs>
          </a:gsLst>
          <a:lin ang="5400000" scaled="1"/>
        </a:gradFill>
        <a:effectLst/>
      </p:bgPr>
    </p:bg>
    <p:spTree>
      <p:nvGrpSpPr>
        <p:cNvPr id="1" name="">
          <a:extLst>
            <a:ext uri="{FF2B5EF4-FFF2-40B4-BE49-F238E27FC236}">
              <a16:creationId xmlns:a16="http://schemas.microsoft.com/office/drawing/2014/main" id="{B1260932-2CE6-1AFF-903B-B83031F034EA}"/>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18B18C87-046C-829A-7B1C-7465D1C62E46}"/>
              </a:ext>
            </a:extLst>
          </p:cNvPr>
          <p:cNvSpPr txBox="1"/>
          <p:nvPr/>
        </p:nvSpPr>
        <p:spPr>
          <a:xfrm>
            <a:off x="665921" y="237698"/>
            <a:ext cx="5526157" cy="584775"/>
          </a:xfrm>
          <a:prstGeom prst="rect">
            <a:avLst/>
          </a:prstGeom>
          <a:solidFill>
            <a:schemeClr val="accent6">
              <a:lumMod val="75000"/>
            </a:schemeClr>
          </a:solidFill>
          <a:effectLst>
            <a:glow rad="139700">
              <a:schemeClr val="accent6">
                <a:satMod val="175000"/>
                <a:alpha val="40000"/>
              </a:schemeClr>
            </a:glow>
          </a:effectLst>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3200" b="0" i="0" u="none" strike="noStrike" kern="1200" cap="none" spc="0" normalizeH="0" baseline="0" noProof="0" dirty="0">
                <a:ln>
                  <a:noFill/>
                </a:ln>
                <a:solidFill>
                  <a:prstClr val="white"/>
                </a:solidFill>
                <a:effectLst/>
                <a:uLnTx/>
                <a:uFillTx/>
                <a:latin typeface="Calibri" panose="020F0502020204030204"/>
                <a:ea typeface="+mn-ea"/>
                <a:cs typeface="+mn-cs"/>
              </a:rPr>
              <a:t>GRANDES DONANTES 2025</a:t>
            </a:r>
          </a:p>
        </p:txBody>
      </p:sp>
      <p:sp>
        <p:nvSpPr>
          <p:cNvPr id="5" name="CuadroTexto 4">
            <a:extLst>
              <a:ext uri="{FF2B5EF4-FFF2-40B4-BE49-F238E27FC236}">
                <a16:creationId xmlns:a16="http://schemas.microsoft.com/office/drawing/2014/main" id="{C08A2740-0E6E-B6B4-894B-68A099AB8CE6}"/>
              </a:ext>
            </a:extLst>
          </p:cNvPr>
          <p:cNvSpPr txBox="1"/>
          <p:nvPr/>
        </p:nvSpPr>
        <p:spPr>
          <a:xfrm>
            <a:off x="945872" y="927652"/>
            <a:ext cx="4966253"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prstClr val="black"/>
                </a:solidFill>
                <a:effectLst/>
                <a:uLnTx/>
                <a:uFillTx/>
                <a:latin typeface="Abadi ExtraLight" panose="020B0204020104020204" pitchFamily="34" charset="0"/>
                <a:ea typeface="+mn-ea"/>
                <a:cs typeface="+mn-cs"/>
              </a:rPr>
              <a:t>Personas que durante el año 2025 han alcanzado 75 donaciones, los hombres, y 60 donaciones, las mujeres. A propuesta de las asociaciones y hermandades</a:t>
            </a:r>
          </a:p>
        </p:txBody>
      </p:sp>
      <p:sp>
        <p:nvSpPr>
          <p:cNvPr id="2" name="CuadroTexto 1">
            <a:extLst>
              <a:ext uri="{FF2B5EF4-FFF2-40B4-BE49-F238E27FC236}">
                <a16:creationId xmlns:a16="http://schemas.microsoft.com/office/drawing/2014/main" id="{D4EA0886-39BD-ADFF-CF00-B50D3646D868}"/>
              </a:ext>
            </a:extLst>
          </p:cNvPr>
          <p:cNvSpPr txBox="1"/>
          <p:nvPr/>
        </p:nvSpPr>
        <p:spPr>
          <a:xfrm>
            <a:off x="257642" y="1642832"/>
            <a:ext cx="2005584" cy="615553"/>
          </a:xfrm>
          <a:prstGeom prst="rect">
            <a:avLst/>
          </a:prstGeom>
          <a:noFill/>
        </p:spPr>
        <p:txBody>
          <a:bodyPr wrap="square" rtlCol="0">
            <a:spAutoFit/>
          </a:bodyPr>
          <a:lstStyle/>
          <a:p>
            <a:r>
              <a:rPr lang="es-ES" sz="1000" b="1" dirty="0">
                <a:solidFill>
                  <a:srgbClr val="FF0000"/>
                </a:solidFill>
                <a:effectLst>
                  <a:outerShdw blurRad="38100" dist="38100" dir="2700000" algn="tl">
                    <a:srgbClr val="000000">
                      <a:alpha val="43137"/>
                    </a:srgbClr>
                  </a:outerShdw>
                </a:effectLst>
                <a:latin typeface="Abadi ExtraLight" panose="020B0204020104020204" pitchFamily="34" charset="0"/>
              </a:rPr>
              <a:t>Coria</a:t>
            </a:r>
          </a:p>
          <a:p>
            <a:endParaRPr lang="es-ES" sz="800" b="1" dirty="0">
              <a:latin typeface="Abadi ExtraLight" panose="020B0204020104020204" pitchFamily="34" charset="0"/>
            </a:endParaRPr>
          </a:p>
          <a:p>
            <a:r>
              <a:rPr lang="es-ES" sz="800" dirty="0">
                <a:latin typeface="Abadi ExtraLight" panose="020B0204020104020204" pitchFamily="34" charset="0"/>
              </a:rPr>
              <a:t>José Antonio Quijada González</a:t>
            </a:r>
          </a:p>
          <a:p>
            <a:r>
              <a:rPr lang="es-ES" sz="800" dirty="0">
                <a:latin typeface="Abadi ExtraLight" panose="020B0204020104020204" pitchFamily="34" charset="0"/>
              </a:rPr>
              <a:t>Filomena Cano Zango</a:t>
            </a:r>
          </a:p>
        </p:txBody>
      </p:sp>
      <p:sp>
        <p:nvSpPr>
          <p:cNvPr id="3" name="CuadroTexto 2">
            <a:extLst>
              <a:ext uri="{FF2B5EF4-FFF2-40B4-BE49-F238E27FC236}">
                <a16:creationId xmlns:a16="http://schemas.microsoft.com/office/drawing/2014/main" id="{65AA5214-620B-EEC4-C9A3-A4D4BB1AE29E}"/>
              </a:ext>
            </a:extLst>
          </p:cNvPr>
          <p:cNvSpPr txBox="1"/>
          <p:nvPr/>
        </p:nvSpPr>
        <p:spPr>
          <a:xfrm>
            <a:off x="257642" y="2377964"/>
            <a:ext cx="2005584" cy="1969770"/>
          </a:xfrm>
          <a:prstGeom prst="rect">
            <a:avLst/>
          </a:prstGeom>
          <a:noFill/>
        </p:spPr>
        <p:txBody>
          <a:bodyPr wrap="square" rtlCol="0">
            <a:spAutoFit/>
          </a:bodyPr>
          <a:lstStyle/>
          <a:p>
            <a:r>
              <a:rPr lang="es-ES" sz="1000" b="1" dirty="0">
                <a:solidFill>
                  <a:srgbClr val="FF0000"/>
                </a:solidFill>
                <a:effectLst>
                  <a:outerShdw blurRad="38100" dist="38100" dir="2700000" algn="tl">
                    <a:srgbClr val="000000">
                      <a:alpha val="43137"/>
                    </a:srgbClr>
                  </a:outerShdw>
                </a:effectLst>
                <a:latin typeface="Abadi ExtraLight" panose="020B0204020104020204" pitchFamily="34" charset="0"/>
              </a:rPr>
              <a:t>Gijón</a:t>
            </a:r>
          </a:p>
          <a:p>
            <a:endParaRPr lang="es-ES" sz="800" b="1" dirty="0">
              <a:solidFill>
                <a:srgbClr val="FF0000"/>
              </a:solidFill>
              <a:effectLst>
                <a:outerShdw blurRad="38100" dist="38100" dir="2700000" algn="tl">
                  <a:srgbClr val="000000">
                    <a:alpha val="43137"/>
                  </a:srgbClr>
                </a:outerShdw>
              </a:effectLst>
              <a:latin typeface="Abadi ExtraLight" panose="020B0204020104020204" pitchFamily="34" charset="0"/>
            </a:endParaRPr>
          </a:p>
          <a:p>
            <a:r>
              <a:rPr lang="es-ES" sz="800" dirty="0">
                <a:latin typeface="Abadi ExtraLight" panose="020B0204020104020204" pitchFamily="34" charset="0"/>
              </a:rPr>
              <a:t>Ana María Calvelo Lombardi</a:t>
            </a:r>
          </a:p>
          <a:p>
            <a:r>
              <a:rPr lang="es-ES" sz="800" dirty="0">
                <a:latin typeface="Abadi ExtraLight" panose="020B0204020104020204" pitchFamily="34" charset="0"/>
              </a:rPr>
              <a:t>María del Carmen Charro Pérez</a:t>
            </a:r>
          </a:p>
          <a:p>
            <a:r>
              <a:rPr lang="es-ES" sz="800" dirty="0">
                <a:latin typeface="Abadi ExtraLight" panose="020B0204020104020204" pitchFamily="34" charset="0"/>
              </a:rPr>
              <a:t>Isabel García Marcos	</a:t>
            </a:r>
          </a:p>
          <a:p>
            <a:r>
              <a:rPr lang="es-ES" sz="800" dirty="0">
                <a:latin typeface="Abadi ExtraLight" panose="020B0204020104020204" pitchFamily="34" charset="0"/>
              </a:rPr>
              <a:t>Ángel Fernández García</a:t>
            </a:r>
          </a:p>
          <a:p>
            <a:r>
              <a:rPr lang="es-ES" sz="800" dirty="0">
                <a:latin typeface="Abadi ExtraLight" panose="020B0204020104020204" pitchFamily="34" charset="0"/>
              </a:rPr>
              <a:t>Javier García Martínez</a:t>
            </a:r>
          </a:p>
          <a:p>
            <a:r>
              <a:rPr lang="es-ES" sz="800" dirty="0">
                <a:latin typeface="Abadi ExtraLight" panose="020B0204020104020204" pitchFamily="34" charset="0"/>
              </a:rPr>
              <a:t>José Llorente Valencia</a:t>
            </a:r>
          </a:p>
          <a:p>
            <a:r>
              <a:rPr lang="es-ES" sz="800" dirty="0">
                <a:latin typeface="Abadi ExtraLight" panose="020B0204020104020204" pitchFamily="34" charset="0"/>
              </a:rPr>
              <a:t>José Luis Ménendez López</a:t>
            </a:r>
          </a:p>
          <a:p>
            <a:r>
              <a:rPr lang="es-ES" sz="800" dirty="0">
                <a:latin typeface="Abadi ExtraLight" panose="020B0204020104020204" pitchFamily="34" charset="0"/>
              </a:rPr>
              <a:t>Diego Purón Celorio</a:t>
            </a:r>
          </a:p>
          <a:p>
            <a:r>
              <a:rPr lang="es-ES" sz="800" dirty="0">
                <a:latin typeface="Abadi ExtraLight" panose="020B0204020104020204" pitchFamily="34" charset="0"/>
              </a:rPr>
              <a:t>Óscar Rius Carranza</a:t>
            </a:r>
          </a:p>
          <a:p>
            <a:r>
              <a:rPr lang="es-ES" sz="800" dirty="0">
                <a:latin typeface="Abadi ExtraLight" panose="020B0204020104020204" pitchFamily="34" charset="0"/>
              </a:rPr>
              <a:t>Luis Mariano Serdio Meana</a:t>
            </a:r>
          </a:p>
          <a:p>
            <a:r>
              <a:rPr lang="es-ES" sz="800" dirty="0">
                <a:latin typeface="Abadi ExtraLight" panose="020B0204020104020204" pitchFamily="34" charset="0"/>
              </a:rPr>
              <a:t>Evaristo Olinto Villaverde Escobar</a:t>
            </a:r>
          </a:p>
          <a:p>
            <a:endParaRPr lang="es-ES" sz="800" dirty="0">
              <a:latin typeface="Abadi ExtraLight" panose="020B0204020104020204" pitchFamily="34" charset="0"/>
            </a:endParaRPr>
          </a:p>
          <a:p>
            <a:endParaRPr lang="es-ES" sz="800" dirty="0">
              <a:solidFill>
                <a:srgbClr val="FF0000"/>
              </a:solidFill>
              <a:latin typeface="Abadi ExtraLight" panose="020B0204020104020204" pitchFamily="34" charset="0"/>
            </a:endParaRPr>
          </a:p>
        </p:txBody>
      </p:sp>
      <p:sp>
        <p:nvSpPr>
          <p:cNvPr id="12" name="CuadroTexto 11">
            <a:extLst>
              <a:ext uri="{FF2B5EF4-FFF2-40B4-BE49-F238E27FC236}">
                <a16:creationId xmlns:a16="http://schemas.microsoft.com/office/drawing/2014/main" id="{1398F4BE-5B4F-CE97-09BB-CBAEF7922710}"/>
              </a:ext>
            </a:extLst>
          </p:cNvPr>
          <p:cNvSpPr txBox="1"/>
          <p:nvPr/>
        </p:nvSpPr>
        <p:spPr>
          <a:xfrm>
            <a:off x="2207940" y="1649904"/>
            <a:ext cx="2227199" cy="6986528"/>
          </a:xfrm>
          <a:prstGeom prst="rect">
            <a:avLst/>
          </a:prstGeom>
          <a:noFill/>
        </p:spPr>
        <p:txBody>
          <a:bodyPr wrap="square" rtlCol="0">
            <a:spAutoFit/>
          </a:bodyPr>
          <a:lstStyle/>
          <a:p>
            <a:r>
              <a:rPr lang="es-ES" sz="1000" b="1" dirty="0">
                <a:solidFill>
                  <a:srgbClr val="FF0000"/>
                </a:solidFill>
                <a:effectLst>
                  <a:outerShdw blurRad="38100" dist="38100" dir="2700000" algn="tl">
                    <a:srgbClr val="000000">
                      <a:alpha val="43137"/>
                    </a:srgbClr>
                  </a:outerShdw>
                </a:effectLst>
                <a:latin typeface="Abadi ExtraLight" panose="020B0204020104020204" pitchFamily="34" charset="0"/>
              </a:rPr>
              <a:t>Oviedo </a:t>
            </a:r>
          </a:p>
          <a:p>
            <a:r>
              <a:rPr lang="es-ES" sz="1000" b="1" dirty="0">
                <a:solidFill>
                  <a:srgbClr val="FF0000"/>
                </a:solidFill>
                <a:effectLst>
                  <a:outerShdw blurRad="38100" dist="38100" dir="2700000" algn="tl">
                    <a:srgbClr val="000000">
                      <a:alpha val="43137"/>
                    </a:srgbClr>
                  </a:outerShdw>
                </a:effectLst>
                <a:latin typeface="Abadi ExtraLight" panose="020B0204020104020204" pitchFamily="34" charset="0"/>
              </a:rPr>
              <a:t>(Hermandad del </a:t>
            </a:r>
          </a:p>
          <a:p>
            <a:r>
              <a:rPr lang="es-ES" sz="1000" b="1" dirty="0">
                <a:solidFill>
                  <a:srgbClr val="FF0000"/>
                </a:solidFill>
                <a:effectLst>
                  <a:outerShdw blurRad="38100" dist="38100" dir="2700000" algn="tl">
                    <a:srgbClr val="000000">
                      <a:alpha val="43137"/>
                    </a:srgbClr>
                  </a:outerShdw>
                </a:effectLst>
                <a:latin typeface="Abadi ExtraLight" panose="020B0204020104020204" pitchFamily="34" charset="0"/>
              </a:rPr>
              <a:t>Principado de Asturias)</a:t>
            </a:r>
          </a:p>
          <a:p>
            <a:endParaRPr lang="es-ES" sz="1000" b="1" dirty="0">
              <a:solidFill>
                <a:srgbClr val="FF0000"/>
              </a:solidFill>
              <a:effectLst>
                <a:outerShdw blurRad="38100" dist="38100" dir="2700000" algn="tl">
                  <a:srgbClr val="000000">
                    <a:alpha val="43137"/>
                  </a:srgbClr>
                </a:outerShdw>
              </a:effectLst>
              <a:latin typeface="Abadi ExtraLight" panose="020B0204020104020204" pitchFamily="34" charset="0"/>
            </a:endParaRPr>
          </a:p>
          <a:p>
            <a:r>
              <a:rPr lang="es-ES" sz="800" dirty="0">
                <a:latin typeface="Abadi ExtraLight" panose="020B0204020104020204" pitchFamily="34" charset="0"/>
              </a:rPr>
              <a:t>Juan Marcos Álvarez Suárez </a:t>
            </a:r>
          </a:p>
          <a:p>
            <a:r>
              <a:rPr lang="es-ES" sz="800" dirty="0">
                <a:latin typeface="Abadi ExtraLight" panose="020B0204020104020204" pitchFamily="34" charset="0"/>
              </a:rPr>
              <a:t>Manuel Amalio Fernández Nuevo</a:t>
            </a:r>
          </a:p>
          <a:p>
            <a:r>
              <a:rPr lang="es-ES" sz="800" dirty="0">
                <a:latin typeface="Abadi ExtraLight" panose="020B0204020104020204" pitchFamily="34" charset="0"/>
              </a:rPr>
              <a:t>José Antonio Rodríguez Cruz </a:t>
            </a:r>
          </a:p>
          <a:p>
            <a:r>
              <a:rPr lang="es-ES" sz="800" dirty="0">
                <a:latin typeface="Abadi ExtraLight" panose="020B0204020104020204" pitchFamily="34" charset="0"/>
              </a:rPr>
              <a:t>Tomás Morán Coomonte </a:t>
            </a:r>
          </a:p>
          <a:p>
            <a:r>
              <a:rPr lang="es-ES" sz="800" dirty="0">
                <a:latin typeface="Abadi ExtraLight" panose="020B0204020104020204" pitchFamily="34" charset="0"/>
              </a:rPr>
              <a:t>Guzmán González </a:t>
            </a:r>
            <a:r>
              <a:rPr lang="es-ES" sz="800" dirty="0" err="1">
                <a:latin typeface="Abadi ExtraLight" panose="020B0204020104020204" pitchFamily="34" charset="0"/>
              </a:rPr>
              <a:t>González</a:t>
            </a:r>
            <a:r>
              <a:rPr lang="es-ES" sz="800" dirty="0">
                <a:latin typeface="Abadi ExtraLight" panose="020B0204020104020204" pitchFamily="34" charset="0"/>
              </a:rPr>
              <a:t> </a:t>
            </a:r>
          </a:p>
          <a:p>
            <a:r>
              <a:rPr lang="es-ES" sz="800" dirty="0">
                <a:latin typeface="Abadi ExtraLight" panose="020B0204020104020204" pitchFamily="34" charset="0"/>
              </a:rPr>
              <a:t>Luis Alberto González Fanjul </a:t>
            </a:r>
          </a:p>
          <a:p>
            <a:r>
              <a:rPr lang="es-ES" sz="800" dirty="0">
                <a:latin typeface="Abadi ExtraLight" panose="020B0204020104020204" pitchFamily="34" charset="0"/>
              </a:rPr>
              <a:t>Ángel M. Gutiérrez Mateos </a:t>
            </a:r>
          </a:p>
          <a:p>
            <a:r>
              <a:rPr lang="es-ES" sz="800" dirty="0">
                <a:latin typeface="Abadi ExtraLight" panose="020B0204020104020204" pitchFamily="34" charset="0"/>
              </a:rPr>
              <a:t>Alfredo Graña García </a:t>
            </a:r>
          </a:p>
          <a:p>
            <a:r>
              <a:rPr lang="es-ES" sz="800" dirty="0">
                <a:latin typeface="Abadi ExtraLight" panose="020B0204020104020204" pitchFamily="34" charset="0"/>
              </a:rPr>
              <a:t>José M. Alonso-Vega Álvarez </a:t>
            </a:r>
          </a:p>
          <a:p>
            <a:r>
              <a:rPr lang="es-ES" sz="800" dirty="0">
                <a:latin typeface="Abadi ExtraLight" panose="020B0204020104020204" pitchFamily="34" charset="0"/>
              </a:rPr>
              <a:t>Pedro Blanco Esteban </a:t>
            </a:r>
          </a:p>
          <a:p>
            <a:r>
              <a:rPr lang="es-ES" sz="800" dirty="0">
                <a:latin typeface="Abadi ExtraLight" panose="020B0204020104020204" pitchFamily="34" charset="0"/>
              </a:rPr>
              <a:t>Luis Roberto Rojo Marcos </a:t>
            </a:r>
          </a:p>
          <a:p>
            <a:r>
              <a:rPr lang="es-ES" sz="800" dirty="0">
                <a:latin typeface="Abadi ExtraLight" panose="020B0204020104020204" pitchFamily="34" charset="0"/>
              </a:rPr>
              <a:t>Ascanio Vicente González </a:t>
            </a:r>
            <a:r>
              <a:rPr lang="es-ES" sz="800" dirty="0" err="1">
                <a:latin typeface="Abadi ExtraLight" panose="020B0204020104020204" pitchFamily="34" charset="0"/>
              </a:rPr>
              <a:t>González</a:t>
            </a:r>
            <a:r>
              <a:rPr lang="es-ES" sz="800" dirty="0">
                <a:latin typeface="Abadi ExtraLight" panose="020B0204020104020204" pitchFamily="34" charset="0"/>
              </a:rPr>
              <a:t> </a:t>
            </a:r>
          </a:p>
          <a:p>
            <a:r>
              <a:rPr lang="es-ES" sz="800" dirty="0">
                <a:latin typeface="Abadi ExtraLight" panose="020B0204020104020204" pitchFamily="34" charset="0"/>
              </a:rPr>
              <a:t>José Duarte Valentín </a:t>
            </a:r>
          </a:p>
          <a:p>
            <a:r>
              <a:rPr lang="es-ES" sz="800" dirty="0">
                <a:latin typeface="Abadi ExtraLight" panose="020B0204020104020204" pitchFamily="34" charset="0"/>
              </a:rPr>
              <a:t>Andrés Navarro Martínez </a:t>
            </a:r>
          </a:p>
          <a:p>
            <a:r>
              <a:rPr lang="es-ES" sz="800" dirty="0">
                <a:latin typeface="Abadi ExtraLight" panose="020B0204020104020204" pitchFamily="34" charset="0"/>
              </a:rPr>
              <a:t>Miguel González </a:t>
            </a:r>
            <a:r>
              <a:rPr lang="es-ES" sz="800" dirty="0" err="1">
                <a:latin typeface="Abadi ExtraLight" panose="020B0204020104020204" pitchFamily="34" charset="0"/>
              </a:rPr>
              <a:t>González</a:t>
            </a:r>
            <a:r>
              <a:rPr lang="es-ES" sz="800" dirty="0">
                <a:latin typeface="Abadi ExtraLight" panose="020B0204020104020204" pitchFamily="34" charset="0"/>
              </a:rPr>
              <a:t> </a:t>
            </a:r>
          </a:p>
          <a:p>
            <a:r>
              <a:rPr lang="es-ES" sz="800" dirty="0">
                <a:latin typeface="Abadi ExtraLight" panose="020B0204020104020204" pitchFamily="34" charset="0"/>
              </a:rPr>
              <a:t>Alberto José Colinas Carro </a:t>
            </a:r>
          </a:p>
          <a:p>
            <a:r>
              <a:rPr lang="es-ES" sz="800" dirty="0">
                <a:latin typeface="Abadi ExtraLight" panose="020B0204020104020204" pitchFamily="34" charset="0"/>
              </a:rPr>
              <a:t>Ignacio Costoya Margüello </a:t>
            </a:r>
          </a:p>
          <a:p>
            <a:r>
              <a:rPr lang="es-ES" sz="800" dirty="0">
                <a:latin typeface="Abadi ExtraLight" panose="020B0204020104020204" pitchFamily="34" charset="0"/>
              </a:rPr>
              <a:t>Antonio Álvarez Rodríguez </a:t>
            </a:r>
          </a:p>
          <a:p>
            <a:r>
              <a:rPr lang="es-ES" sz="800" dirty="0">
                <a:latin typeface="Abadi ExtraLight" panose="020B0204020104020204" pitchFamily="34" charset="0"/>
              </a:rPr>
              <a:t>Alfredo Rodríguez García </a:t>
            </a:r>
          </a:p>
          <a:p>
            <a:r>
              <a:rPr lang="es-ES" sz="800" dirty="0">
                <a:latin typeface="Abadi ExtraLight" panose="020B0204020104020204" pitchFamily="34" charset="0"/>
              </a:rPr>
              <a:t>Francisco Javier Llorente Elizalde </a:t>
            </a:r>
          </a:p>
          <a:p>
            <a:r>
              <a:rPr lang="es-ES" sz="800" dirty="0">
                <a:latin typeface="Abadi ExtraLight" panose="020B0204020104020204" pitchFamily="34" charset="0"/>
              </a:rPr>
              <a:t>Raúl Carbajal González </a:t>
            </a:r>
          </a:p>
          <a:p>
            <a:r>
              <a:rPr lang="es-ES" sz="800" dirty="0">
                <a:latin typeface="Abadi ExtraLight" panose="020B0204020104020204" pitchFamily="34" charset="0"/>
              </a:rPr>
              <a:t>Marcial Serrano Del Castillo</a:t>
            </a:r>
          </a:p>
          <a:p>
            <a:r>
              <a:rPr lang="es-ES" sz="800" dirty="0">
                <a:latin typeface="Abadi ExtraLight" panose="020B0204020104020204" pitchFamily="34" charset="0"/>
              </a:rPr>
              <a:t>Manuel Ángel Ochoa Díaz </a:t>
            </a:r>
          </a:p>
          <a:p>
            <a:r>
              <a:rPr lang="es-ES" sz="800" dirty="0">
                <a:latin typeface="Abadi ExtraLight" panose="020B0204020104020204" pitchFamily="34" charset="0"/>
              </a:rPr>
              <a:t>Juan Carlos Fernández Álvarez </a:t>
            </a:r>
          </a:p>
          <a:p>
            <a:r>
              <a:rPr lang="es-ES" sz="800" dirty="0">
                <a:latin typeface="Abadi ExtraLight" panose="020B0204020104020204" pitchFamily="34" charset="0"/>
              </a:rPr>
              <a:t>Pelayo Coalla Fernández </a:t>
            </a:r>
          </a:p>
          <a:p>
            <a:r>
              <a:rPr lang="es-ES" sz="800" dirty="0">
                <a:latin typeface="Abadi ExtraLight" panose="020B0204020104020204" pitchFamily="34" charset="0"/>
              </a:rPr>
              <a:t>María Paloma Fernández Álvarez </a:t>
            </a:r>
          </a:p>
          <a:p>
            <a:r>
              <a:rPr lang="es-ES" sz="800" dirty="0">
                <a:latin typeface="Abadi ExtraLight" panose="020B0204020104020204" pitchFamily="34" charset="0"/>
              </a:rPr>
              <a:t>María Begoña Pezón Lozano </a:t>
            </a:r>
          </a:p>
          <a:p>
            <a:r>
              <a:rPr lang="es-ES" sz="800" dirty="0">
                <a:latin typeface="Abadi ExtraLight" panose="020B0204020104020204" pitchFamily="34" charset="0"/>
              </a:rPr>
              <a:t>Antonia Yolanda Sánchez Díaz </a:t>
            </a:r>
          </a:p>
          <a:p>
            <a:r>
              <a:rPr lang="es-ES" sz="800" dirty="0">
                <a:latin typeface="Abadi ExtraLight" panose="020B0204020104020204" pitchFamily="34" charset="0"/>
              </a:rPr>
              <a:t>Olga Rodríguez Otero </a:t>
            </a:r>
          </a:p>
          <a:p>
            <a:r>
              <a:rPr lang="es-ES" sz="800" dirty="0">
                <a:latin typeface="Abadi ExtraLight" panose="020B0204020104020204" pitchFamily="34" charset="0"/>
              </a:rPr>
              <a:t>María Elvira Álvarez Fernández </a:t>
            </a:r>
          </a:p>
          <a:p>
            <a:r>
              <a:rPr lang="es-ES" sz="800" dirty="0">
                <a:latin typeface="Abadi ExtraLight" panose="020B0204020104020204" pitchFamily="34" charset="0"/>
              </a:rPr>
              <a:t>María Florentina Peña Sánchez </a:t>
            </a:r>
          </a:p>
          <a:p>
            <a:r>
              <a:rPr lang="es-ES" sz="800" dirty="0">
                <a:latin typeface="Abadi ExtraLight" panose="020B0204020104020204" pitchFamily="34" charset="0"/>
              </a:rPr>
              <a:t>Camino Mejido Castro </a:t>
            </a:r>
          </a:p>
          <a:p>
            <a:r>
              <a:rPr lang="es-ES" sz="800" dirty="0">
                <a:latin typeface="Abadi ExtraLight" panose="020B0204020104020204" pitchFamily="34" charset="0"/>
              </a:rPr>
              <a:t>Concepción García Alonso </a:t>
            </a:r>
          </a:p>
          <a:p>
            <a:r>
              <a:rPr lang="es-ES" sz="800" dirty="0">
                <a:latin typeface="Abadi ExtraLight" panose="020B0204020104020204" pitchFamily="34" charset="0"/>
              </a:rPr>
              <a:t>María Jesús Expósito Álvarez </a:t>
            </a:r>
          </a:p>
          <a:p>
            <a:r>
              <a:rPr lang="es-ES" sz="800" dirty="0">
                <a:latin typeface="Abadi ExtraLight" panose="020B0204020104020204" pitchFamily="34" charset="0"/>
              </a:rPr>
              <a:t>Amelia Martin Moreno </a:t>
            </a:r>
          </a:p>
          <a:p>
            <a:r>
              <a:rPr lang="es-ES" sz="800" dirty="0">
                <a:latin typeface="Abadi ExtraLight" panose="020B0204020104020204" pitchFamily="34" charset="0"/>
              </a:rPr>
              <a:t>María Ángeles Ramos Antuña </a:t>
            </a:r>
          </a:p>
          <a:p>
            <a:r>
              <a:rPr lang="es-ES" sz="800" dirty="0">
                <a:latin typeface="Abadi ExtraLight" panose="020B0204020104020204" pitchFamily="34" charset="0"/>
              </a:rPr>
              <a:t>María Luisa Castañón Muñiz </a:t>
            </a:r>
          </a:p>
          <a:p>
            <a:r>
              <a:rPr lang="es-ES" sz="800" dirty="0">
                <a:latin typeface="Abadi ExtraLight" panose="020B0204020104020204" pitchFamily="34" charset="0"/>
              </a:rPr>
              <a:t>María Amelia Martínez Iglesias </a:t>
            </a:r>
          </a:p>
          <a:p>
            <a:r>
              <a:rPr lang="es-ES" sz="800" dirty="0">
                <a:latin typeface="Abadi ExtraLight" panose="020B0204020104020204" pitchFamily="34" charset="0"/>
              </a:rPr>
              <a:t>Patricia Mercedes Cezon Quirós</a:t>
            </a:r>
          </a:p>
          <a:p>
            <a:r>
              <a:rPr lang="es-ES" sz="800" dirty="0">
                <a:latin typeface="Abadi ExtraLight" panose="020B0204020104020204" pitchFamily="34" charset="0"/>
              </a:rPr>
              <a:t>María Noemi Balbona Huergo </a:t>
            </a:r>
          </a:p>
          <a:p>
            <a:r>
              <a:rPr lang="es-ES" sz="800" dirty="0">
                <a:latin typeface="Abadi ExtraLight" panose="020B0204020104020204" pitchFamily="34" charset="0"/>
              </a:rPr>
              <a:t>María Nieves Granda Vega </a:t>
            </a:r>
          </a:p>
          <a:p>
            <a:r>
              <a:rPr lang="es-ES" sz="800" dirty="0">
                <a:latin typeface="Abadi ExtraLight" panose="020B0204020104020204" pitchFamily="34" charset="0"/>
              </a:rPr>
              <a:t>María Luisa Fonseca Villaverde </a:t>
            </a:r>
          </a:p>
          <a:p>
            <a:r>
              <a:rPr lang="es-ES" sz="800" dirty="0">
                <a:latin typeface="Abadi ExtraLight" panose="020B0204020104020204" pitchFamily="34" charset="0"/>
              </a:rPr>
              <a:t>María Nuria Fernández Menéndez </a:t>
            </a:r>
          </a:p>
          <a:p>
            <a:r>
              <a:rPr lang="es-ES" sz="800" dirty="0">
                <a:latin typeface="Abadi ExtraLight" panose="020B0204020104020204" pitchFamily="34" charset="0"/>
              </a:rPr>
              <a:t>Ángeles Fernández González </a:t>
            </a:r>
          </a:p>
          <a:p>
            <a:r>
              <a:rPr lang="es-ES" sz="800" dirty="0">
                <a:latin typeface="Abadi ExtraLight" panose="020B0204020104020204" pitchFamily="34" charset="0"/>
              </a:rPr>
              <a:t>María del Pilar Alonso López </a:t>
            </a:r>
          </a:p>
          <a:p>
            <a:r>
              <a:rPr lang="es-ES" sz="800" dirty="0">
                <a:latin typeface="Abadi ExtraLight" panose="020B0204020104020204" pitchFamily="34" charset="0"/>
              </a:rPr>
              <a:t>Susana Torre García </a:t>
            </a:r>
          </a:p>
          <a:p>
            <a:r>
              <a:rPr lang="es-ES" sz="800" dirty="0">
                <a:latin typeface="Abadi ExtraLight" panose="020B0204020104020204" pitchFamily="34" charset="0"/>
              </a:rPr>
              <a:t>María Antonia Muñiz Ordóñez </a:t>
            </a:r>
          </a:p>
          <a:p>
            <a:r>
              <a:rPr lang="es-ES" sz="800" dirty="0">
                <a:latin typeface="Abadi ExtraLight" panose="020B0204020104020204" pitchFamily="34" charset="0"/>
              </a:rPr>
              <a:t>Marta Fernández Barcala </a:t>
            </a:r>
          </a:p>
          <a:p>
            <a:r>
              <a:rPr lang="es-ES" sz="800" dirty="0">
                <a:latin typeface="Abadi ExtraLight" panose="020B0204020104020204" pitchFamily="34" charset="0"/>
              </a:rPr>
              <a:t>María Elisa Vázquez Regueiro </a:t>
            </a:r>
          </a:p>
          <a:p>
            <a:r>
              <a:rPr lang="es-ES" sz="800" dirty="0">
                <a:latin typeface="Abadi ExtraLight" panose="020B0204020104020204" pitchFamily="34" charset="0"/>
              </a:rPr>
              <a:t>María Begoña Valdés </a:t>
            </a:r>
            <a:r>
              <a:rPr lang="es-ES" sz="800" dirty="0" err="1">
                <a:latin typeface="Abadi ExtraLight" panose="020B0204020104020204" pitchFamily="34" charset="0"/>
              </a:rPr>
              <a:t>Valdés</a:t>
            </a:r>
            <a:r>
              <a:rPr lang="es-ES" sz="800" dirty="0">
                <a:latin typeface="Abadi ExtraLight" panose="020B0204020104020204" pitchFamily="34" charset="0"/>
              </a:rPr>
              <a:t> </a:t>
            </a:r>
          </a:p>
          <a:p>
            <a:endParaRPr lang="es-ES" sz="800" dirty="0">
              <a:solidFill>
                <a:srgbClr val="FF0000"/>
              </a:solidFill>
              <a:latin typeface="Abadi ExtraLight" panose="020B0204020104020204" pitchFamily="34" charset="0"/>
            </a:endParaRPr>
          </a:p>
        </p:txBody>
      </p:sp>
      <p:sp>
        <p:nvSpPr>
          <p:cNvPr id="15" name="CuadroTexto 14">
            <a:extLst>
              <a:ext uri="{FF2B5EF4-FFF2-40B4-BE49-F238E27FC236}">
                <a16:creationId xmlns:a16="http://schemas.microsoft.com/office/drawing/2014/main" id="{56867AA2-9335-2A0A-D6D7-38F558241845}"/>
              </a:ext>
            </a:extLst>
          </p:cNvPr>
          <p:cNvSpPr txBox="1"/>
          <p:nvPr/>
        </p:nvSpPr>
        <p:spPr>
          <a:xfrm>
            <a:off x="257642" y="4215557"/>
            <a:ext cx="1696298" cy="4770537"/>
          </a:xfrm>
          <a:prstGeom prst="rect">
            <a:avLst/>
          </a:prstGeom>
          <a:noFill/>
        </p:spPr>
        <p:txBody>
          <a:bodyPr wrap="none" rtlCol="0">
            <a:spAutoFit/>
          </a:bodyPr>
          <a:lstStyle/>
          <a:p>
            <a:r>
              <a:rPr lang="es-ES" sz="1000" b="1" dirty="0">
                <a:solidFill>
                  <a:srgbClr val="FF0000"/>
                </a:solidFill>
                <a:effectLst>
                  <a:outerShdw blurRad="38100" dist="38100" dir="2700000" algn="tl">
                    <a:srgbClr val="000000">
                      <a:alpha val="43137"/>
                    </a:srgbClr>
                  </a:outerShdw>
                </a:effectLst>
                <a:latin typeface="Abadi ExtraLight" panose="020B0204020104020204" pitchFamily="34" charset="0"/>
              </a:rPr>
              <a:t>Valladolid</a:t>
            </a:r>
          </a:p>
          <a:p>
            <a:endParaRPr lang="es-ES" sz="800" dirty="0">
              <a:latin typeface="Abadi ExtraLight" panose="020B0204020104020204" pitchFamily="34" charset="0"/>
            </a:endParaRPr>
          </a:p>
          <a:p>
            <a:r>
              <a:rPr lang="es-ES" sz="800" dirty="0">
                <a:latin typeface="Abadi ExtraLight" panose="020B0204020104020204" pitchFamily="34" charset="0"/>
              </a:rPr>
              <a:t>Juan Carlos Alonso Becerril</a:t>
            </a:r>
          </a:p>
          <a:p>
            <a:r>
              <a:rPr lang="es-ES" sz="800" dirty="0">
                <a:latin typeface="Abadi ExtraLight" panose="020B0204020104020204" pitchFamily="34" charset="0"/>
              </a:rPr>
              <a:t>Juan Carlos Antoraz Medina</a:t>
            </a:r>
          </a:p>
          <a:p>
            <a:r>
              <a:rPr lang="es-ES" sz="800" dirty="0">
                <a:latin typeface="Abadi ExtraLight" panose="020B0204020104020204" pitchFamily="34" charset="0"/>
              </a:rPr>
              <a:t>Juan Carlos Bastida Rodríguez</a:t>
            </a:r>
          </a:p>
          <a:p>
            <a:r>
              <a:rPr lang="es-ES" sz="800" dirty="0">
                <a:latin typeface="Abadi ExtraLight" panose="020B0204020104020204" pitchFamily="34" charset="0"/>
              </a:rPr>
              <a:t>José Antonio Benito Martín</a:t>
            </a:r>
          </a:p>
          <a:p>
            <a:r>
              <a:rPr lang="es-ES" sz="800" dirty="0">
                <a:latin typeface="Abadi ExtraLight" panose="020B0204020104020204" pitchFamily="34" charset="0"/>
              </a:rPr>
              <a:t>Rosa María Calleja Guerra</a:t>
            </a:r>
          </a:p>
          <a:p>
            <a:r>
              <a:rPr lang="es-ES" sz="800" dirty="0">
                <a:latin typeface="Abadi ExtraLight" panose="020B0204020104020204" pitchFamily="34" charset="0"/>
              </a:rPr>
              <a:t>Julio José Calleja Guerra</a:t>
            </a:r>
          </a:p>
          <a:p>
            <a:r>
              <a:rPr lang="es-ES" sz="800" dirty="0">
                <a:latin typeface="Abadi ExtraLight" panose="020B0204020104020204" pitchFamily="34" charset="0"/>
              </a:rPr>
              <a:t>Antonio Calles Torres</a:t>
            </a:r>
          </a:p>
          <a:p>
            <a:r>
              <a:rPr lang="es-ES" sz="800" dirty="0">
                <a:latin typeface="Abadi ExtraLight" panose="020B0204020104020204" pitchFamily="34" charset="0"/>
              </a:rPr>
              <a:t>Juan Carlos Calvo Escaño</a:t>
            </a:r>
          </a:p>
          <a:p>
            <a:r>
              <a:rPr lang="es-ES" sz="800" dirty="0">
                <a:latin typeface="Abadi ExtraLight" panose="020B0204020104020204" pitchFamily="34" charset="0"/>
              </a:rPr>
              <a:t>Anastasio Campos Montero</a:t>
            </a:r>
          </a:p>
          <a:p>
            <a:r>
              <a:rPr lang="es-ES" sz="800" dirty="0">
                <a:latin typeface="Abadi ExtraLight" panose="020B0204020104020204" pitchFamily="34" charset="0"/>
              </a:rPr>
              <a:t>Manuel Delgado Camina</a:t>
            </a:r>
          </a:p>
          <a:p>
            <a:r>
              <a:rPr lang="es-ES" sz="800" dirty="0">
                <a:latin typeface="Abadi ExtraLight" panose="020B0204020104020204" pitchFamily="34" charset="0"/>
              </a:rPr>
              <a:t>Rodrigo de Diego Rodríguez</a:t>
            </a:r>
          </a:p>
          <a:p>
            <a:r>
              <a:rPr lang="es-ES" sz="800" dirty="0">
                <a:latin typeface="Abadi ExtraLight" panose="020B0204020104020204" pitchFamily="34" charset="0"/>
              </a:rPr>
              <a:t>Santiago Enrique Aguado</a:t>
            </a:r>
          </a:p>
          <a:p>
            <a:r>
              <a:rPr lang="es-ES" sz="800" dirty="0">
                <a:latin typeface="Abadi ExtraLight" panose="020B0204020104020204" pitchFamily="34" charset="0"/>
              </a:rPr>
              <a:t>José Roberto Escudero Alonso</a:t>
            </a:r>
          </a:p>
          <a:p>
            <a:r>
              <a:rPr lang="es-ES" sz="800" dirty="0">
                <a:latin typeface="Abadi ExtraLight" panose="020B0204020104020204" pitchFamily="34" charset="0"/>
              </a:rPr>
              <a:t>Ramiro García Gaitero</a:t>
            </a:r>
          </a:p>
          <a:p>
            <a:r>
              <a:rPr lang="es-ES" sz="800" dirty="0">
                <a:latin typeface="Abadi ExtraLight" panose="020B0204020104020204" pitchFamily="34" charset="0"/>
              </a:rPr>
              <a:t>Severiano Gómez Andrés</a:t>
            </a:r>
          </a:p>
          <a:p>
            <a:r>
              <a:rPr lang="es-ES" sz="800" dirty="0">
                <a:latin typeface="Abadi ExtraLight" panose="020B0204020104020204" pitchFamily="34" charset="0"/>
              </a:rPr>
              <a:t>Jesús María Gómez Redondo</a:t>
            </a:r>
          </a:p>
          <a:p>
            <a:r>
              <a:rPr lang="es-ES" sz="800" dirty="0">
                <a:latin typeface="Abadi ExtraLight" panose="020B0204020104020204" pitchFamily="34" charset="0"/>
              </a:rPr>
              <a:t>Fco. Tomé González Fernández</a:t>
            </a:r>
          </a:p>
          <a:p>
            <a:r>
              <a:rPr lang="es-ES" sz="800" dirty="0">
                <a:latin typeface="Abadi ExtraLight" panose="020B0204020104020204" pitchFamily="34" charset="0"/>
              </a:rPr>
              <a:t>María Teresa Gutiérrez Urbón</a:t>
            </a:r>
          </a:p>
          <a:p>
            <a:r>
              <a:rPr lang="es-ES" sz="800" dirty="0">
                <a:latin typeface="Abadi ExtraLight" panose="020B0204020104020204" pitchFamily="34" charset="0"/>
              </a:rPr>
              <a:t>Juan Manuel Hernández Conde</a:t>
            </a:r>
          </a:p>
          <a:p>
            <a:r>
              <a:rPr lang="es-ES" sz="800" dirty="0">
                <a:latin typeface="Abadi ExtraLight" panose="020B0204020104020204" pitchFamily="34" charset="0"/>
              </a:rPr>
              <a:t>María Concepción López Alonso</a:t>
            </a:r>
          </a:p>
          <a:p>
            <a:r>
              <a:rPr lang="es-ES" sz="800" dirty="0">
                <a:latin typeface="Abadi ExtraLight" panose="020B0204020104020204" pitchFamily="34" charset="0"/>
              </a:rPr>
              <a:t>Antonio López </a:t>
            </a:r>
            <a:r>
              <a:rPr lang="es-ES" sz="800" dirty="0" err="1">
                <a:latin typeface="Abadi ExtraLight" panose="020B0204020104020204" pitchFamily="34" charset="0"/>
              </a:rPr>
              <a:t>López</a:t>
            </a:r>
            <a:endParaRPr lang="es-ES" sz="800" dirty="0">
              <a:latin typeface="Abadi ExtraLight" panose="020B0204020104020204" pitchFamily="34" charset="0"/>
            </a:endParaRPr>
          </a:p>
          <a:p>
            <a:r>
              <a:rPr lang="es-ES" sz="800" dirty="0">
                <a:latin typeface="Abadi ExtraLight" panose="020B0204020104020204" pitchFamily="34" charset="0"/>
              </a:rPr>
              <a:t>Roberto Marchena García</a:t>
            </a:r>
          </a:p>
          <a:p>
            <a:r>
              <a:rPr lang="es-ES" sz="800" dirty="0">
                <a:latin typeface="Abadi ExtraLight" panose="020B0204020104020204" pitchFamily="34" charset="0"/>
              </a:rPr>
              <a:t>Carlos Antonio Medina de los Ángeles</a:t>
            </a:r>
          </a:p>
          <a:p>
            <a:r>
              <a:rPr lang="es-ES" sz="800" dirty="0">
                <a:latin typeface="Abadi ExtraLight" panose="020B0204020104020204" pitchFamily="34" charset="0"/>
              </a:rPr>
              <a:t>Daniel Pérez Diez</a:t>
            </a:r>
          </a:p>
          <a:p>
            <a:r>
              <a:rPr lang="es-ES" sz="800" dirty="0">
                <a:latin typeface="Abadi ExtraLight" panose="020B0204020104020204" pitchFamily="34" charset="0"/>
              </a:rPr>
              <a:t>Francisco Javier Pérez Zalama</a:t>
            </a:r>
          </a:p>
          <a:p>
            <a:r>
              <a:rPr lang="es-ES" sz="800" dirty="0">
                <a:latin typeface="Abadi ExtraLight" panose="020B0204020104020204" pitchFamily="34" charset="0"/>
              </a:rPr>
              <a:t>Juan Carlos Prieto Tovar</a:t>
            </a:r>
          </a:p>
          <a:p>
            <a:r>
              <a:rPr lang="es-ES" sz="800" dirty="0">
                <a:latin typeface="Abadi ExtraLight" panose="020B0204020104020204" pitchFamily="34" charset="0"/>
              </a:rPr>
              <a:t>Antonio Quintero Acero</a:t>
            </a:r>
          </a:p>
          <a:p>
            <a:r>
              <a:rPr lang="es-ES" sz="800" dirty="0">
                <a:latin typeface="Abadi ExtraLight" panose="020B0204020104020204" pitchFamily="34" charset="0"/>
              </a:rPr>
              <a:t>Ismael Rodríguez García</a:t>
            </a:r>
          </a:p>
          <a:p>
            <a:r>
              <a:rPr lang="es-ES" sz="800" dirty="0">
                <a:latin typeface="Abadi ExtraLight" panose="020B0204020104020204" pitchFamily="34" charset="0"/>
              </a:rPr>
              <a:t>José María Rodríguez Minguela</a:t>
            </a:r>
          </a:p>
          <a:p>
            <a:r>
              <a:rPr lang="es-ES" sz="800" dirty="0">
                <a:latin typeface="Abadi ExtraLight" panose="020B0204020104020204" pitchFamily="34" charset="0"/>
              </a:rPr>
              <a:t>Gonzalo Jesús Ruiz Valdivieso</a:t>
            </a:r>
          </a:p>
          <a:p>
            <a:r>
              <a:rPr lang="es-ES" sz="800" dirty="0">
                <a:latin typeface="Abadi ExtraLight" panose="020B0204020104020204" pitchFamily="34" charset="0"/>
              </a:rPr>
              <a:t>Pablo Saeta Tejero</a:t>
            </a:r>
          </a:p>
          <a:p>
            <a:r>
              <a:rPr lang="es-ES" sz="800" dirty="0">
                <a:latin typeface="Abadi ExtraLight" panose="020B0204020104020204" pitchFamily="34" charset="0"/>
              </a:rPr>
              <a:t>Daniel San José Rodríguez</a:t>
            </a:r>
          </a:p>
          <a:p>
            <a:r>
              <a:rPr lang="es-ES" sz="800" dirty="0">
                <a:latin typeface="Abadi ExtraLight" panose="020B0204020104020204" pitchFamily="34" charset="0"/>
              </a:rPr>
              <a:t>Antonio Veganzones Sanz</a:t>
            </a:r>
          </a:p>
          <a:p>
            <a:r>
              <a:rPr lang="es-ES" sz="800" dirty="0">
                <a:latin typeface="Abadi ExtraLight" panose="020B0204020104020204" pitchFamily="34" charset="0"/>
              </a:rPr>
              <a:t>Miguel Ángel Verdugo Gozalo</a:t>
            </a:r>
          </a:p>
          <a:p>
            <a:r>
              <a:rPr lang="es-ES" sz="800" dirty="0">
                <a:latin typeface="Abadi ExtraLight" panose="020B0204020104020204" pitchFamily="34" charset="0"/>
              </a:rPr>
              <a:t>Jesús Yepes Recio</a:t>
            </a:r>
          </a:p>
          <a:p>
            <a:endParaRPr lang="es-ES" sz="800" dirty="0">
              <a:latin typeface="Abadi ExtraLight" panose="020B0204020104020204" pitchFamily="34" charset="0"/>
            </a:endParaRPr>
          </a:p>
        </p:txBody>
      </p:sp>
      <p:sp>
        <p:nvSpPr>
          <p:cNvPr id="6" name="CuadroTexto 5">
            <a:extLst>
              <a:ext uri="{FF2B5EF4-FFF2-40B4-BE49-F238E27FC236}">
                <a16:creationId xmlns:a16="http://schemas.microsoft.com/office/drawing/2014/main" id="{7F09EC72-2FDD-7A20-453E-21042A6D3E5D}"/>
              </a:ext>
            </a:extLst>
          </p:cNvPr>
          <p:cNvSpPr txBox="1"/>
          <p:nvPr/>
        </p:nvSpPr>
        <p:spPr>
          <a:xfrm>
            <a:off x="2207940" y="8527687"/>
            <a:ext cx="1696298" cy="738664"/>
          </a:xfrm>
          <a:prstGeom prst="rect">
            <a:avLst/>
          </a:prstGeom>
          <a:noFill/>
        </p:spPr>
        <p:txBody>
          <a:bodyPr wrap="square" rtlCol="0">
            <a:spAutoFit/>
          </a:bodyPr>
          <a:lstStyle/>
          <a:p>
            <a:r>
              <a:rPr lang="es-ES" sz="1000" b="1" dirty="0">
                <a:solidFill>
                  <a:srgbClr val="FF0000"/>
                </a:solidFill>
                <a:effectLst>
                  <a:outerShdw blurRad="38100" dist="38100" dir="2700000" algn="tl">
                    <a:srgbClr val="000000">
                      <a:alpha val="43137"/>
                    </a:srgbClr>
                  </a:outerShdw>
                </a:effectLst>
                <a:latin typeface="Abadi ExtraLight" panose="020B0204020104020204" pitchFamily="34" charset="0"/>
              </a:rPr>
              <a:t>Puertollano</a:t>
            </a:r>
          </a:p>
          <a:p>
            <a:endParaRPr lang="es-ES" sz="800" b="1" dirty="0">
              <a:solidFill>
                <a:srgbClr val="FF0000"/>
              </a:solidFill>
              <a:effectLst>
                <a:outerShdw blurRad="38100" dist="38100" dir="2700000" algn="tl">
                  <a:srgbClr val="000000">
                    <a:alpha val="43137"/>
                  </a:srgbClr>
                </a:outerShdw>
              </a:effectLst>
              <a:latin typeface="Abadi ExtraLight" panose="020B0204020104020204" pitchFamily="34" charset="0"/>
            </a:endParaRPr>
          </a:p>
          <a:p>
            <a:r>
              <a:rPr lang="es-ES" sz="800" dirty="0">
                <a:latin typeface="Abadi ExtraLight" panose="020B0204020104020204" pitchFamily="34" charset="0"/>
              </a:rPr>
              <a:t>Emilio Duque </a:t>
            </a:r>
            <a:r>
              <a:rPr lang="es-ES" sz="800" dirty="0" err="1">
                <a:latin typeface="Abadi ExtraLight" panose="020B0204020104020204" pitchFamily="34" charset="0"/>
              </a:rPr>
              <a:t>Duque</a:t>
            </a:r>
            <a:endParaRPr lang="es-ES" sz="800" dirty="0">
              <a:latin typeface="Abadi ExtraLight" panose="020B0204020104020204" pitchFamily="34" charset="0"/>
            </a:endParaRPr>
          </a:p>
          <a:p>
            <a:r>
              <a:rPr lang="es-ES" sz="800" dirty="0">
                <a:latin typeface="Abadi ExtraLight" panose="020B0204020104020204" pitchFamily="34" charset="0"/>
              </a:rPr>
              <a:t>Miguel Ángel Sánchez </a:t>
            </a:r>
            <a:r>
              <a:rPr lang="es-ES" sz="800" dirty="0" err="1">
                <a:latin typeface="Abadi ExtraLight" panose="020B0204020104020204" pitchFamily="34" charset="0"/>
              </a:rPr>
              <a:t>Sánchez</a:t>
            </a:r>
            <a:endParaRPr lang="es-ES" sz="800" dirty="0">
              <a:latin typeface="Abadi ExtraLight" panose="020B0204020104020204" pitchFamily="34" charset="0"/>
            </a:endParaRPr>
          </a:p>
          <a:p>
            <a:r>
              <a:rPr lang="es-ES" sz="800" dirty="0">
                <a:latin typeface="Abadi ExtraLight" panose="020B0204020104020204" pitchFamily="34" charset="0"/>
              </a:rPr>
              <a:t>José Carlos Bernabé Parrilla</a:t>
            </a:r>
            <a:endParaRPr lang="es-ES" sz="900" dirty="0">
              <a:latin typeface="Abadi ExtraLight" panose="020B0204020104020204" pitchFamily="34" charset="0"/>
            </a:endParaRPr>
          </a:p>
        </p:txBody>
      </p:sp>
      <p:sp>
        <p:nvSpPr>
          <p:cNvPr id="10" name="Marcador de pie de página 3">
            <a:extLst>
              <a:ext uri="{FF2B5EF4-FFF2-40B4-BE49-F238E27FC236}">
                <a16:creationId xmlns:a16="http://schemas.microsoft.com/office/drawing/2014/main" id="{E417303C-D840-86B6-46B1-1DC685B7BE3E}"/>
              </a:ext>
            </a:extLst>
          </p:cNvPr>
          <p:cNvSpPr>
            <a:spLocks noGrp="1"/>
          </p:cNvSpPr>
          <p:nvPr>
            <p:ph type="ftr" sz="quarter" idx="11"/>
          </p:nvPr>
        </p:nvSpPr>
        <p:spPr>
          <a:xfrm>
            <a:off x="2040094" y="9475862"/>
            <a:ext cx="2777807" cy="527403"/>
          </a:xfrm>
        </p:spPr>
        <p:txBody>
          <a:bodyPr/>
          <a:lstStyle/>
          <a:p>
            <a:r>
              <a:rPr lang="es-ES" sz="700" dirty="0"/>
              <a:t>Federación Española de Donantes de Sangre</a:t>
            </a:r>
          </a:p>
        </p:txBody>
      </p:sp>
      <p:sp>
        <p:nvSpPr>
          <p:cNvPr id="11" name="CuadroTexto 10">
            <a:extLst>
              <a:ext uri="{FF2B5EF4-FFF2-40B4-BE49-F238E27FC236}">
                <a16:creationId xmlns:a16="http://schemas.microsoft.com/office/drawing/2014/main" id="{5BBD8946-F212-8FD7-0948-F6CF75699198}"/>
              </a:ext>
            </a:extLst>
          </p:cNvPr>
          <p:cNvSpPr txBox="1"/>
          <p:nvPr/>
        </p:nvSpPr>
        <p:spPr>
          <a:xfrm>
            <a:off x="4359696" y="9554898"/>
            <a:ext cx="476567" cy="369332"/>
          </a:xfrm>
          <a:prstGeom prst="rect">
            <a:avLst/>
          </a:prstGeom>
          <a:noFill/>
        </p:spPr>
        <p:txBody>
          <a:bodyPr wrap="square" rtlCol="0">
            <a:spAutoFit/>
          </a:bodyPr>
          <a:lstStyle/>
          <a:p>
            <a:r>
              <a:rPr lang="es-ES" dirty="0">
                <a:latin typeface="ADLaM Display" panose="02010000000000000000" pitchFamily="2" charset="0"/>
                <a:ea typeface="ADLaM Display" panose="02010000000000000000" pitchFamily="2" charset="0"/>
                <a:cs typeface="ADLaM Display" panose="02010000000000000000" pitchFamily="2" charset="0"/>
              </a:rPr>
              <a:t>10</a:t>
            </a:r>
          </a:p>
        </p:txBody>
      </p:sp>
      <p:sp>
        <p:nvSpPr>
          <p:cNvPr id="7" name="CuadroTexto 6">
            <a:extLst>
              <a:ext uri="{FF2B5EF4-FFF2-40B4-BE49-F238E27FC236}">
                <a16:creationId xmlns:a16="http://schemas.microsoft.com/office/drawing/2014/main" id="{6DFE3E12-D9C3-7260-DD3F-943CD95DDA8B}"/>
              </a:ext>
            </a:extLst>
          </p:cNvPr>
          <p:cNvSpPr txBox="1"/>
          <p:nvPr/>
        </p:nvSpPr>
        <p:spPr>
          <a:xfrm>
            <a:off x="4435139" y="1696292"/>
            <a:ext cx="2300941" cy="7555915"/>
          </a:xfrm>
          <a:prstGeom prst="rect">
            <a:avLst/>
          </a:prstGeom>
          <a:noFill/>
        </p:spPr>
        <p:txBody>
          <a:bodyPr wrap="square" rtlCol="0">
            <a:spAutoFit/>
          </a:bodyPr>
          <a:lstStyle/>
          <a:p>
            <a:pPr>
              <a:lnSpc>
                <a:spcPts val="400"/>
              </a:lnSpc>
            </a:pPr>
            <a:r>
              <a:rPr lang="es-ES" sz="1050" b="1" dirty="0">
                <a:solidFill>
                  <a:srgbClr val="FF0000"/>
                </a:solidFill>
                <a:effectLst>
                  <a:outerShdw blurRad="38100" dist="38100" dir="2700000" algn="tl">
                    <a:srgbClr val="000000">
                      <a:alpha val="43137"/>
                    </a:srgbClr>
                  </a:outerShdw>
                </a:effectLst>
                <a:latin typeface="Abadi ExtraLight" panose="020B0204020104020204" pitchFamily="34" charset="0"/>
              </a:rPr>
              <a:t>Alicante</a:t>
            </a:r>
          </a:p>
          <a:p>
            <a:pPr>
              <a:lnSpc>
                <a:spcPts val="400"/>
              </a:lnSpc>
            </a:pPr>
            <a:endParaRPr lang="es-ES" sz="800" dirty="0">
              <a:latin typeface="Abadi ExtraLight" panose="020B0204020104020204" pitchFamily="34" charset="0"/>
            </a:endParaRPr>
          </a:p>
          <a:p>
            <a:pPr>
              <a:lnSpc>
                <a:spcPts val="400"/>
              </a:lnSpc>
            </a:pPr>
            <a:endParaRPr lang="es-ES" sz="800" dirty="0">
              <a:latin typeface="Abadi ExtraLight" panose="020B0204020104020204" pitchFamily="34" charset="0"/>
            </a:endParaRPr>
          </a:p>
          <a:p>
            <a:pPr>
              <a:lnSpc>
                <a:spcPts val="400"/>
              </a:lnSpc>
            </a:pPr>
            <a:r>
              <a:rPr lang="es-ES" sz="800" dirty="0">
                <a:latin typeface="Abadi ExtraLight" panose="020B0204020104020204" pitchFamily="34" charset="0"/>
              </a:rPr>
              <a:t>Vicente </a:t>
            </a:r>
            <a:r>
              <a:rPr lang="es-ES" sz="800" dirty="0" err="1">
                <a:latin typeface="Abadi ExtraLight" panose="020B0204020104020204" pitchFamily="34" charset="0"/>
              </a:rPr>
              <a:t>Blat</a:t>
            </a:r>
            <a:r>
              <a:rPr lang="es-ES" sz="800" dirty="0">
                <a:latin typeface="Abadi ExtraLight" panose="020B0204020104020204" pitchFamily="34" charset="0"/>
              </a:rPr>
              <a:t> Pico</a:t>
            </a:r>
          </a:p>
          <a:p>
            <a:pPr>
              <a:lnSpc>
                <a:spcPts val="400"/>
              </a:lnSpc>
            </a:pPr>
            <a:r>
              <a:rPr lang="es-ES" sz="800" dirty="0">
                <a:latin typeface="Abadi ExtraLight" panose="020B0204020104020204" pitchFamily="34" charset="0"/>
              </a:rPr>
              <a:t> </a:t>
            </a:r>
          </a:p>
          <a:p>
            <a:pPr>
              <a:lnSpc>
                <a:spcPts val="400"/>
              </a:lnSpc>
            </a:pPr>
            <a:r>
              <a:rPr lang="es-ES" sz="800" dirty="0">
                <a:latin typeface="Abadi ExtraLight" panose="020B0204020104020204" pitchFamily="34" charset="0"/>
              </a:rPr>
              <a:t>José Ignacio Paya Mayor</a:t>
            </a:r>
          </a:p>
          <a:p>
            <a:pPr>
              <a:lnSpc>
                <a:spcPts val="400"/>
              </a:lnSpc>
            </a:pPr>
            <a:r>
              <a:rPr lang="es-ES" sz="800" dirty="0">
                <a:latin typeface="Abadi ExtraLight" panose="020B0204020104020204" pitchFamily="34" charset="0"/>
              </a:rPr>
              <a:t> </a:t>
            </a:r>
          </a:p>
          <a:p>
            <a:pPr>
              <a:lnSpc>
                <a:spcPts val="400"/>
              </a:lnSpc>
            </a:pPr>
            <a:r>
              <a:rPr lang="es-ES" sz="800" dirty="0">
                <a:latin typeface="Abadi ExtraLight" panose="020B0204020104020204" pitchFamily="34" charset="0"/>
              </a:rPr>
              <a:t>Francisco Gisbert Valls</a:t>
            </a:r>
          </a:p>
          <a:p>
            <a:pPr>
              <a:lnSpc>
                <a:spcPts val="400"/>
              </a:lnSpc>
            </a:pPr>
            <a:r>
              <a:rPr lang="es-ES" sz="800" dirty="0">
                <a:latin typeface="Abadi ExtraLight" panose="020B0204020104020204" pitchFamily="34" charset="0"/>
              </a:rPr>
              <a:t> </a:t>
            </a:r>
          </a:p>
          <a:p>
            <a:pPr>
              <a:lnSpc>
                <a:spcPts val="400"/>
              </a:lnSpc>
            </a:pPr>
            <a:r>
              <a:rPr lang="es-ES" sz="800" dirty="0">
                <a:latin typeface="Abadi ExtraLight" panose="020B0204020104020204" pitchFamily="34" charset="0"/>
              </a:rPr>
              <a:t>Raúl Rodríguez García</a:t>
            </a:r>
          </a:p>
          <a:p>
            <a:pPr>
              <a:lnSpc>
                <a:spcPts val="400"/>
              </a:lnSpc>
            </a:pPr>
            <a:r>
              <a:rPr lang="es-ES" sz="800" dirty="0">
                <a:latin typeface="Abadi ExtraLight" panose="020B0204020104020204" pitchFamily="34" charset="0"/>
              </a:rPr>
              <a:t> </a:t>
            </a:r>
          </a:p>
          <a:p>
            <a:pPr>
              <a:lnSpc>
                <a:spcPts val="400"/>
              </a:lnSpc>
            </a:pPr>
            <a:r>
              <a:rPr lang="es-ES" sz="800" dirty="0">
                <a:latin typeface="Abadi ExtraLight" panose="020B0204020104020204" pitchFamily="34" charset="0"/>
              </a:rPr>
              <a:t>Pascual </a:t>
            </a:r>
            <a:r>
              <a:rPr lang="es-ES" sz="800" dirty="0" err="1">
                <a:latin typeface="Abadi ExtraLight" panose="020B0204020104020204" pitchFamily="34" charset="0"/>
              </a:rPr>
              <a:t>Birlanga</a:t>
            </a:r>
            <a:r>
              <a:rPr lang="es-ES" sz="800" dirty="0">
                <a:latin typeface="Abadi ExtraLight" panose="020B0204020104020204" pitchFamily="34" charset="0"/>
              </a:rPr>
              <a:t> Sarmiento</a:t>
            </a:r>
          </a:p>
          <a:p>
            <a:pPr>
              <a:lnSpc>
                <a:spcPts val="400"/>
              </a:lnSpc>
            </a:pPr>
            <a:r>
              <a:rPr lang="es-ES" sz="800" dirty="0">
                <a:latin typeface="Abadi ExtraLight" panose="020B0204020104020204" pitchFamily="34" charset="0"/>
              </a:rPr>
              <a:t> </a:t>
            </a:r>
          </a:p>
          <a:p>
            <a:pPr>
              <a:lnSpc>
                <a:spcPts val="400"/>
              </a:lnSpc>
            </a:pPr>
            <a:r>
              <a:rPr lang="es-ES" sz="800" dirty="0">
                <a:latin typeface="Abadi ExtraLight" panose="020B0204020104020204" pitchFamily="34" charset="0"/>
              </a:rPr>
              <a:t>Ruben Moreno Parres</a:t>
            </a:r>
          </a:p>
          <a:p>
            <a:pPr>
              <a:lnSpc>
                <a:spcPts val="400"/>
              </a:lnSpc>
            </a:pPr>
            <a:r>
              <a:rPr lang="es-ES" sz="800" dirty="0">
                <a:latin typeface="Abadi ExtraLight" panose="020B0204020104020204" pitchFamily="34" charset="0"/>
              </a:rPr>
              <a:t> </a:t>
            </a:r>
          </a:p>
          <a:p>
            <a:pPr>
              <a:lnSpc>
                <a:spcPts val="400"/>
              </a:lnSpc>
            </a:pPr>
            <a:r>
              <a:rPr lang="es-ES" sz="800" dirty="0">
                <a:latin typeface="Abadi ExtraLight" panose="020B0204020104020204" pitchFamily="34" charset="0"/>
              </a:rPr>
              <a:t>Manuel Pérez Navio</a:t>
            </a:r>
          </a:p>
          <a:p>
            <a:pPr>
              <a:lnSpc>
                <a:spcPts val="400"/>
              </a:lnSpc>
            </a:pPr>
            <a:r>
              <a:rPr lang="es-ES" sz="800" dirty="0">
                <a:latin typeface="Abadi ExtraLight" panose="020B0204020104020204" pitchFamily="34" charset="0"/>
              </a:rPr>
              <a:t> </a:t>
            </a:r>
          </a:p>
          <a:p>
            <a:pPr>
              <a:lnSpc>
                <a:spcPts val="400"/>
              </a:lnSpc>
            </a:pPr>
            <a:r>
              <a:rPr lang="es-ES" sz="800" dirty="0">
                <a:latin typeface="Abadi ExtraLight" panose="020B0204020104020204" pitchFamily="34" charset="0"/>
              </a:rPr>
              <a:t>Gonzalo Rubio García</a:t>
            </a:r>
          </a:p>
          <a:p>
            <a:pPr>
              <a:lnSpc>
                <a:spcPts val="400"/>
              </a:lnSpc>
            </a:pPr>
            <a:r>
              <a:rPr lang="es-ES" sz="800" dirty="0">
                <a:latin typeface="Abadi ExtraLight" panose="020B0204020104020204" pitchFamily="34" charset="0"/>
              </a:rPr>
              <a:t> </a:t>
            </a:r>
          </a:p>
          <a:p>
            <a:pPr>
              <a:lnSpc>
                <a:spcPts val="400"/>
              </a:lnSpc>
            </a:pPr>
            <a:r>
              <a:rPr lang="es-ES" sz="800" dirty="0">
                <a:latin typeface="Abadi ExtraLight" panose="020B0204020104020204" pitchFamily="34" charset="0"/>
              </a:rPr>
              <a:t>Daniel Murcia López</a:t>
            </a:r>
          </a:p>
          <a:p>
            <a:pPr>
              <a:lnSpc>
                <a:spcPts val="400"/>
              </a:lnSpc>
            </a:pPr>
            <a:r>
              <a:rPr lang="es-ES" sz="800" dirty="0">
                <a:latin typeface="Abadi ExtraLight" panose="020B0204020104020204" pitchFamily="34" charset="0"/>
              </a:rPr>
              <a:t> </a:t>
            </a:r>
          </a:p>
          <a:p>
            <a:pPr>
              <a:lnSpc>
                <a:spcPts val="400"/>
              </a:lnSpc>
            </a:pPr>
            <a:r>
              <a:rPr lang="es-ES" sz="800" dirty="0">
                <a:latin typeface="Abadi ExtraLight" panose="020B0204020104020204" pitchFamily="34" charset="0"/>
              </a:rPr>
              <a:t>Manuel Gil González</a:t>
            </a:r>
          </a:p>
          <a:p>
            <a:pPr>
              <a:lnSpc>
                <a:spcPts val="400"/>
              </a:lnSpc>
            </a:pPr>
            <a:r>
              <a:rPr lang="es-ES" sz="800" dirty="0">
                <a:latin typeface="Abadi ExtraLight" panose="020B0204020104020204" pitchFamily="34" charset="0"/>
              </a:rPr>
              <a:t> </a:t>
            </a:r>
          </a:p>
          <a:p>
            <a:pPr>
              <a:lnSpc>
                <a:spcPts val="400"/>
              </a:lnSpc>
            </a:pPr>
            <a:r>
              <a:rPr lang="es-ES" sz="800" dirty="0">
                <a:latin typeface="Abadi ExtraLight" panose="020B0204020104020204" pitchFamily="34" charset="0"/>
              </a:rPr>
              <a:t>Víctor Cerdan Puche</a:t>
            </a:r>
          </a:p>
          <a:p>
            <a:pPr>
              <a:lnSpc>
                <a:spcPts val="400"/>
              </a:lnSpc>
            </a:pPr>
            <a:r>
              <a:rPr lang="es-ES" sz="800" dirty="0">
                <a:latin typeface="Abadi ExtraLight" panose="020B0204020104020204" pitchFamily="34" charset="0"/>
              </a:rPr>
              <a:t> </a:t>
            </a:r>
          </a:p>
          <a:p>
            <a:pPr>
              <a:lnSpc>
                <a:spcPts val="400"/>
              </a:lnSpc>
            </a:pPr>
            <a:r>
              <a:rPr lang="es-ES" sz="800" dirty="0">
                <a:latin typeface="Abadi ExtraLight" panose="020B0204020104020204" pitchFamily="34" charset="0"/>
              </a:rPr>
              <a:t>Donato Gómez González</a:t>
            </a:r>
          </a:p>
          <a:p>
            <a:pPr>
              <a:lnSpc>
                <a:spcPts val="400"/>
              </a:lnSpc>
            </a:pPr>
            <a:r>
              <a:rPr lang="es-ES" sz="800" dirty="0">
                <a:latin typeface="Abadi ExtraLight" panose="020B0204020104020204" pitchFamily="34" charset="0"/>
              </a:rPr>
              <a:t> </a:t>
            </a:r>
          </a:p>
          <a:p>
            <a:pPr>
              <a:lnSpc>
                <a:spcPts val="400"/>
              </a:lnSpc>
            </a:pPr>
            <a:r>
              <a:rPr lang="es-ES" sz="800" dirty="0">
                <a:latin typeface="Abadi ExtraLight" panose="020B0204020104020204" pitchFamily="34" charset="0"/>
              </a:rPr>
              <a:t>José Antonio Murcia Rodríguez</a:t>
            </a:r>
          </a:p>
          <a:p>
            <a:pPr>
              <a:lnSpc>
                <a:spcPts val="400"/>
              </a:lnSpc>
            </a:pPr>
            <a:r>
              <a:rPr lang="es-ES" sz="800" dirty="0">
                <a:latin typeface="Abadi ExtraLight" panose="020B0204020104020204" pitchFamily="34" charset="0"/>
              </a:rPr>
              <a:t> </a:t>
            </a:r>
          </a:p>
          <a:p>
            <a:pPr>
              <a:lnSpc>
                <a:spcPts val="400"/>
              </a:lnSpc>
            </a:pPr>
            <a:r>
              <a:rPr lang="es-ES" sz="800" dirty="0">
                <a:latin typeface="Abadi ExtraLight" panose="020B0204020104020204" pitchFamily="34" charset="0"/>
              </a:rPr>
              <a:t>Adolfo García Navarrete</a:t>
            </a:r>
          </a:p>
          <a:p>
            <a:pPr>
              <a:lnSpc>
                <a:spcPts val="400"/>
              </a:lnSpc>
            </a:pPr>
            <a:r>
              <a:rPr lang="es-ES" sz="800" dirty="0">
                <a:latin typeface="Abadi ExtraLight" panose="020B0204020104020204" pitchFamily="34" charset="0"/>
              </a:rPr>
              <a:t> </a:t>
            </a:r>
          </a:p>
          <a:p>
            <a:pPr>
              <a:lnSpc>
                <a:spcPts val="400"/>
              </a:lnSpc>
            </a:pPr>
            <a:r>
              <a:rPr lang="es-ES" sz="800" dirty="0">
                <a:latin typeface="Abadi ExtraLight" panose="020B0204020104020204" pitchFamily="34" charset="0"/>
              </a:rPr>
              <a:t>José María Verdú Francés</a:t>
            </a:r>
          </a:p>
          <a:p>
            <a:pPr>
              <a:lnSpc>
                <a:spcPts val="400"/>
              </a:lnSpc>
            </a:pPr>
            <a:r>
              <a:rPr lang="es-ES" sz="800" dirty="0">
                <a:latin typeface="Abadi ExtraLight" panose="020B0204020104020204" pitchFamily="34" charset="0"/>
              </a:rPr>
              <a:t> </a:t>
            </a:r>
          </a:p>
          <a:p>
            <a:pPr>
              <a:lnSpc>
                <a:spcPts val="400"/>
              </a:lnSpc>
            </a:pPr>
            <a:r>
              <a:rPr lang="es-ES" sz="800" dirty="0">
                <a:latin typeface="Abadi ExtraLight" panose="020B0204020104020204" pitchFamily="34" charset="0"/>
              </a:rPr>
              <a:t>Manuel Carlos Ballester </a:t>
            </a:r>
            <a:r>
              <a:rPr lang="es-ES" sz="800" dirty="0" err="1">
                <a:latin typeface="Abadi ExtraLight" panose="020B0204020104020204" pitchFamily="34" charset="0"/>
              </a:rPr>
              <a:t>Pamies</a:t>
            </a:r>
            <a:endParaRPr lang="es-ES" sz="800" dirty="0">
              <a:latin typeface="Abadi ExtraLight" panose="020B0204020104020204" pitchFamily="34" charset="0"/>
            </a:endParaRPr>
          </a:p>
          <a:p>
            <a:pPr>
              <a:lnSpc>
                <a:spcPts val="400"/>
              </a:lnSpc>
            </a:pPr>
            <a:r>
              <a:rPr lang="es-ES" sz="800" dirty="0">
                <a:latin typeface="Abadi ExtraLight" panose="020B0204020104020204" pitchFamily="34" charset="0"/>
              </a:rPr>
              <a:t> </a:t>
            </a:r>
          </a:p>
          <a:p>
            <a:pPr>
              <a:lnSpc>
                <a:spcPts val="400"/>
              </a:lnSpc>
            </a:pPr>
            <a:r>
              <a:rPr lang="es-ES" sz="800" dirty="0">
                <a:latin typeface="Abadi ExtraLight" panose="020B0204020104020204" pitchFamily="34" charset="0"/>
              </a:rPr>
              <a:t>Miguel Ángel Ribera Vidal</a:t>
            </a:r>
          </a:p>
          <a:p>
            <a:pPr>
              <a:lnSpc>
                <a:spcPts val="400"/>
              </a:lnSpc>
            </a:pPr>
            <a:r>
              <a:rPr lang="es-ES" sz="800" dirty="0">
                <a:latin typeface="Abadi ExtraLight" panose="020B0204020104020204" pitchFamily="34" charset="0"/>
              </a:rPr>
              <a:t> </a:t>
            </a:r>
          </a:p>
          <a:p>
            <a:pPr>
              <a:lnSpc>
                <a:spcPts val="400"/>
              </a:lnSpc>
            </a:pPr>
            <a:r>
              <a:rPr lang="es-ES" sz="800" dirty="0">
                <a:latin typeface="Abadi ExtraLight" panose="020B0204020104020204" pitchFamily="34" charset="0"/>
              </a:rPr>
              <a:t>Miguel García Conejero</a:t>
            </a:r>
          </a:p>
          <a:p>
            <a:pPr>
              <a:lnSpc>
                <a:spcPts val="400"/>
              </a:lnSpc>
            </a:pPr>
            <a:r>
              <a:rPr lang="es-ES" sz="800" dirty="0">
                <a:latin typeface="Abadi ExtraLight" panose="020B0204020104020204" pitchFamily="34" charset="0"/>
              </a:rPr>
              <a:t> </a:t>
            </a:r>
          </a:p>
          <a:p>
            <a:pPr>
              <a:lnSpc>
                <a:spcPts val="400"/>
              </a:lnSpc>
            </a:pPr>
            <a:r>
              <a:rPr lang="es-ES" sz="800" dirty="0">
                <a:latin typeface="Abadi ExtraLight" panose="020B0204020104020204" pitchFamily="34" charset="0"/>
              </a:rPr>
              <a:t>Santiago Pérez Vicedo</a:t>
            </a:r>
          </a:p>
          <a:p>
            <a:pPr>
              <a:lnSpc>
                <a:spcPts val="400"/>
              </a:lnSpc>
            </a:pPr>
            <a:r>
              <a:rPr lang="es-ES" sz="800" dirty="0">
                <a:latin typeface="Abadi ExtraLight" panose="020B0204020104020204" pitchFamily="34" charset="0"/>
              </a:rPr>
              <a:t> </a:t>
            </a:r>
          </a:p>
          <a:p>
            <a:pPr>
              <a:lnSpc>
                <a:spcPts val="400"/>
              </a:lnSpc>
            </a:pPr>
            <a:r>
              <a:rPr lang="es-ES" sz="800" dirty="0">
                <a:latin typeface="Abadi ExtraLight" panose="020B0204020104020204" pitchFamily="34" charset="0"/>
              </a:rPr>
              <a:t>Antonio Jiménez Ribot</a:t>
            </a:r>
          </a:p>
          <a:p>
            <a:pPr>
              <a:lnSpc>
                <a:spcPts val="400"/>
              </a:lnSpc>
            </a:pPr>
            <a:r>
              <a:rPr lang="es-ES" sz="800" dirty="0">
                <a:latin typeface="Abadi ExtraLight" panose="020B0204020104020204" pitchFamily="34" charset="0"/>
              </a:rPr>
              <a:t> </a:t>
            </a:r>
          </a:p>
          <a:p>
            <a:pPr>
              <a:lnSpc>
                <a:spcPts val="400"/>
              </a:lnSpc>
            </a:pPr>
            <a:r>
              <a:rPr lang="es-ES" sz="800" dirty="0">
                <a:latin typeface="Abadi ExtraLight" panose="020B0204020104020204" pitchFamily="34" charset="0"/>
              </a:rPr>
              <a:t>Carlos Javier Peñalver Almela</a:t>
            </a:r>
          </a:p>
          <a:p>
            <a:pPr>
              <a:lnSpc>
                <a:spcPts val="400"/>
              </a:lnSpc>
            </a:pPr>
            <a:r>
              <a:rPr lang="es-ES" sz="800" dirty="0">
                <a:latin typeface="Abadi ExtraLight" panose="020B0204020104020204" pitchFamily="34" charset="0"/>
              </a:rPr>
              <a:t>  </a:t>
            </a:r>
          </a:p>
          <a:p>
            <a:pPr>
              <a:lnSpc>
                <a:spcPts val="400"/>
              </a:lnSpc>
            </a:pPr>
            <a:r>
              <a:rPr lang="es-ES" sz="800" dirty="0">
                <a:latin typeface="Abadi ExtraLight" panose="020B0204020104020204" pitchFamily="34" charset="0"/>
              </a:rPr>
              <a:t>Arsenio Fernández Brizuela</a:t>
            </a:r>
          </a:p>
          <a:p>
            <a:pPr>
              <a:lnSpc>
                <a:spcPts val="400"/>
              </a:lnSpc>
            </a:pPr>
            <a:r>
              <a:rPr lang="es-ES" sz="800" dirty="0">
                <a:latin typeface="Abadi ExtraLight" panose="020B0204020104020204" pitchFamily="34" charset="0"/>
              </a:rPr>
              <a:t> </a:t>
            </a:r>
          </a:p>
          <a:p>
            <a:pPr>
              <a:lnSpc>
                <a:spcPts val="400"/>
              </a:lnSpc>
            </a:pPr>
            <a:r>
              <a:rPr lang="es-ES" sz="800" dirty="0">
                <a:latin typeface="Abadi ExtraLight" panose="020B0204020104020204" pitchFamily="34" charset="0"/>
              </a:rPr>
              <a:t>Manuel Antonio Fernández de la Puebla Ramos</a:t>
            </a:r>
          </a:p>
          <a:p>
            <a:pPr>
              <a:lnSpc>
                <a:spcPts val="400"/>
              </a:lnSpc>
            </a:pPr>
            <a:r>
              <a:rPr lang="es-ES" sz="800" dirty="0">
                <a:latin typeface="Abadi ExtraLight" panose="020B0204020104020204" pitchFamily="34" charset="0"/>
              </a:rPr>
              <a:t> </a:t>
            </a:r>
          </a:p>
          <a:p>
            <a:pPr>
              <a:lnSpc>
                <a:spcPts val="400"/>
              </a:lnSpc>
            </a:pPr>
            <a:r>
              <a:rPr lang="es-ES" sz="800" dirty="0">
                <a:latin typeface="Abadi ExtraLight" panose="020B0204020104020204" pitchFamily="34" charset="0"/>
              </a:rPr>
              <a:t>Antonio Ramon Navarro Sánchez</a:t>
            </a:r>
          </a:p>
          <a:p>
            <a:pPr>
              <a:lnSpc>
                <a:spcPts val="400"/>
              </a:lnSpc>
            </a:pPr>
            <a:r>
              <a:rPr lang="es-ES" sz="800" dirty="0">
                <a:latin typeface="Abadi ExtraLight" panose="020B0204020104020204" pitchFamily="34" charset="0"/>
              </a:rPr>
              <a:t> </a:t>
            </a:r>
          </a:p>
          <a:p>
            <a:pPr>
              <a:lnSpc>
                <a:spcPts val="400"/>
              </a:lnSpc>
            </a:pPr>
            <a:r>
              <a:rPr lang="es-ES" sz="800" dirty="0">
                <a:latin typeface="Abadi ExtraLight" panose="020B0204020104020204" pitchFamily="34" charset="0"/>
              </a:rPr>
              <a:t>Joan Josep </a:t>
            </a:r>
            <a:r>
              <a:rPr lang="es-ES" sz="800" dirty="0" err="1">
                <a:latin typeface="Abadi ExtraLight" panose="020B0204020104020204" pitchFamily="34" charset="0"/>
              </a:rPr>
              <a:t>Sivera</a:t>
            </a:r>
            <a:r>
              <a:rPr lang="es-ES" sz="800" dirty="0">
                <a:latin typeface="Abadi ExtraLight" panose="020B0204020104020204" pitchFamily="34" charset="0"/>
              </a:rPr>
              <a:t> Cabrera</a:t>
            </a:r>
          </a:p>
          <a:p>
            <a:pPr>
              <a:lnSpc>
                <a:spcPts val="400"/>
              </a:lnSpc>
            </a:pPr>
            <a:r>
              <a:rPr lang="es-ES" sz="800" dirty="0">
                <a:latin typeface="Abadi ExtraLight" panose="020B0204020104020204" pitchFamily="34" charset="0"/>
              </a:rPr>
              <a:t> </a:t>
            </a:r>
          </a:p>
          <a:p>
            <a:pPr>
              <a:lnSpc>
                <a:spcPts val="400"/>
              </a:lnSpc>
            </a:pPr>
            <a:r>
              <a:rPr lang="es-ES" sz="800" dirty="0">
                <a:latin typeface="Abadi ExtraLight" panose="020B0204020104020204" pitchFamily="34" charset="0"/>
              </a:rPr>
              <a:t>Salvador Parra Rapado</a:t>
            </a:r>
          </a:p>
          <a:p>
            <a:pPr>
              <a:lnSpc>
                <a:spcPts val="400"/>
              </a:lnSpc>
            </a:pPr>
            <a:r>
              <a:rPr lang="es-ES" sz="800" dirty="0">
                <a:latin typeface="Abadi ExtraLight" panose="020B0204020104020204" pitchFamily="34" charset="0"/>
              </a:rPr>
              <a:t> </a:t>
            </a:r>
          </a:p>
          <a:p>
            <a:pPr>
              <a:lnSpc>
                <a:spcPts val="400"/>
              </a:lnSpc>
            </a:pPr>
            <a:r>
              <a:rPr lang="es-ES" sz="800" dirty="0">
                <a:latin typeface="Abadi ExtraLight" panose="020B0204020104020204" pitchFamily="34" charset="0"/>
              </a:rPr>
              <a:t>Jesús Soto Agullo</a:t>
            </a:r>
          </a:p>
          <a:p>
            <a:pPr>
              <a:lnSpc>
                <a:spcPts val="400"/>
              </a:lnSpc>
            </a:pPr>
            <a:r>
              <a:rPr lang="es-ES" sz="800" dirty="0">
                <a:latin typeface="Abadi ExtraLight" panose="020B0204020104020204" pitchFamily="34" charset="0"/>
              </a:rPr>
              <a:t> </a:t>
            </a:r>
          </a:p>
          <a:p>
            <a:pPr>
              <a:lnSpc>
                <a:spcPts val="400"/>
              </a:lnSpc>
            </a:pPr>
            <a:r>
              <a:rPr lang="es-ES" sz="800" dirty="0">
                <a:latin typeface="Abadi ExtraLight" panose="020B0204020104020204" pitchFamily="34" charset="0"/>
              </a:rPr>
              <a:t>Carlos Alberto Pérez Lozano</a:t>
            </a:r>
          </a:p>
          <a:p>
            <a:pPr>
              <a:lnSpc>
                <a:spcPts val="400"/>
              </a:lnSpc>
            </a:pPr>
            <a:r>
              <a:rPr lang="es-ES" sz="800" dirty="0">
                <a:latin typeface="Abadi ExtraLight" panose="020B0204020104020204" pitchFamily="34" charset="0"/>
              </a:rPr>
              <a:t> </a:t>
            </a:r>
          </a:p>
          <a:p>
            <a:pPr>
              <a:lnSpc>
                <a:spcPts val="400"/>
              </a:lnSpc>
            </a:pPr>
            <a:r>
              <a:rPr lang="es-ES" sz="800" dirty="0">
                <a:latin typeface="Abadi ExtraLight" panose="020B0204020104020204" pitchFamily="34" charset="0"/>
              </a:rPr>
              <a:t>Vicente Rodríguez Pascual</a:t>
            </a:r>
          </a:p>
          <a:p>
            <a:pPr>
              <a:lnSpc>
                <a:spcPts val="400"/>
              </a:lnSpc>
            </a:pPr>
            <a:r>
              <a:rPr lang="es-ES" sz="800" dirty="0">
                <a:latin typeface="Abadi ExtraLight" panose="020B0204020104020204" pitchFamily="34" charset="0"/>
              </a:rPr>
              <a:t> </a:t>
            </a:r>
          </a:p>
          <a:p>
            <a:pPr>
              <a:lnSpc>
                <a:spcPts val="400"/>
              </a:lnSpc>
            </a:pPr>
            <a:r>
              <a:rPr lang="es-ES" sz="800" dirty="0">
                <a:latin typeface="Abadi ExtraLight" panose="020B0204020104020204" pitchFamily="34" charset="0"/>
              </a:rPr>
              <a:t>Francisco Sarmiento Cabrera</a:t>
            </a:r>
          </a:p>
          <a:p>
            <a:pPr>
              <a:lnSpc>
                <a:spcPts val="400"/>
              </a:lnSpc>
            </a:pPr>
            <a:r>
              <a:rPr lang="es-ES" sz="800" dirty="0">
                <a:latin typeface="Abadi ExtraLight" panose="020B0204020104020204" pitchFamily="34" charset="0"/>
              </a:rPr>
              <a:t> </a:t>
            </a:r>
          </a:p>
          <a:p>
            <a:pPr>
              <a:lnSpc>
                <a:spcPts val="400"/>
              </a:lnSpc>
            </a:pPr>
            <a:r>
              <a:rPr lang="es-ES" sz="800" dirty="0">
                <a:latin typeface="Abadi ExtraLight" panose="020B0204020104020204" pitchFamily="34" charset="0"/>
              </a:rPr>
              <a:t>Pablo Francisco Moreno Sirvent</a:t>
            </a:r>
          </a:p>
          <a:p>
            <a:pPr>
              <a:lnSpc>
                <a:spcPts val="400"/>
              </a:lnSpc>
            </a:pPr>
            <a:r>
              <a:rPr lang="es-ES" sz="800" dirty="0">
                <a:latin typeface="Abadi ExtraLight" panose="020B0204020104020204" pitchFamily="34" charset="0"/>
              </a:rPr>
              <a:t> </a:t>
            </a:r>
          </a:p>
          <a:p>
            <a:pPr>
              <a:lnSpc>
                <a:spcPts val="400"/>
              </a:lnSpc>
            </a:pPr>
            <a:r>
              <a:rPr lang="es-ES" sz="800" dirty="0">
                <a:latin typeface="Abadi ExtraLight" panose="020B0204020104020204" pitchFamily="34" charset="0"/>
              </a:rPr>
              <a:t>Francisco José Grima García</a:t>
            </a:r>
          </a:p>
          <a:p>
            <a:pPr>
              <a:lnSpc>
                <a:spcPts val="400"/>
              </a:lnSpc>
            </a:pPr>
            <a:r>
              <a:rPr lang="es-ES" sz="800" dirty="0">
                <a:latin typeface="Abadi ExtraLight" panose="020B0204020104020204" pitchFamily="34" charset="0"/>
              </a:rPr>
              <a:t> </a:t>
            </a:r>
          </a:p>
          <a:p>
            <a:pPr>
              <a:lnSpc>
                <a:spcPts val="400"/>
              </a:lnSpc>
            </a:pPr>
            <a:r>
              <a:rPr lang="es-ES" sz="800" dirty="0">
                <a:latin typeface="Abadi ExtraLight" panose="020B0204020104020204" pitchFamily="34" charset="0"/>
              </a:rPr>
              <a:t>Fernando Moya Muñoz</a:t>
            </a:r>
          </a:p>
          <a:p>
            <a:pPr>
              <a:lnSpc>
                <a:spcPts val="400"/>
              </a:lnSpc>
            </a:pPr>
            <a:r>
              <a:rPr lang="es-ES" sz="800" dirty="0">
                <a:latin typeface="Abadi ExtraLight" panose="020B0204020104020204" pitchFamily="34" charset="0"/>
              </a:rPr>
              <a:t> </a:t>
            </a:r>
          </a:p>
          <a:p>
            <a:pPr>
              <a:lnSpc>
                <a:spcPts val="400"/>
              </a:lnSpc>
            </a:pPr>
            <a:r>
              <a:rPr lang="es-ES" sz="800" dirty="0">
                <a:latin typeface="Abadi ExtraLight" panose="020B0204020104020204" pitchFamily="34" charset="0"/>
              </a:rPr>
              <a:t>Juan Antonio García Domenech</a:t>
            </a:r>
          </a:p>
          <a:p>
            <a:pPr>
              <a:lnSpc>
                <a:spcPts val="400"/>
              </a:lnSpc>
            </a:pPr>
            <a:r>
              <a:rPr lang="es-ES" sz="800" dirty="0">
                <a:latin typeface="Abadi ExtraLight" panose="020B0204020104020204" pitchFamily="34" charset="0"/>
              </a:rPr>
              <a:t> </a:t>
            </a:r>
          </a:p>
          <a:p>
            <a:pPr>
              <a:lnSpc>
                <a:spcPts val="400"/>
              </a:lnSpc>
            </a:pPr>
            <a:r>
              <a:rPr lang="es-ES" sz="800" dirty="0">
                <a:latin typeface="Abadi ExtraLight" panose="020B0204020104020204" pitchFamily="34" charset="0"/>
              </a:rPr>
              <a:t>Julio Escudero Barea</a:t>
            </a:r>
          </a:p>
          <a:p>
            <a:pPr>
              <a:lnSpc>
                <a:spcPts val="400"/>
              </a:lnSpc>
            </a:pPr>
            <a:r>
              <a:rPr lang="es-ES" sz="800" dirty="0">
                <a:latin typeface="Abadi ExtraLight" panose="020B0204020104020204" pitchFamily="34" charset="0"/>
              </a:rPr>
              <a:t> </a:t>
            </a:r>
          </a:p>
          <a:p>
            <a:pPr>
              <a:lnSpc>
                <a:spcPts val="400"/>
              </a:lnSpc>
            </a:pPr>
            <a:r>
              <a:rPr lang="es-ES" sz="800" dirty="0">
                <a:latin typeface="Abadi ExtraLight" panose="020B0204020104020204" pitchFamily="34" charset="0"/>
              </a:rPr>
              <a:t>Jesús Rocamora Riquelme</a:t>
            </a:r>
          </a:p>
          <a:p>
            <a:pPr>
              <a:lnSpc>
                <a:spcPts val="400"/>
              </a:lnSpc>
            </a:pPr>
            <a:r>
              <a:rPr lang="es-ES" sz="800" dirty="0">
                <a:latin typeface="Abadi ExtraLight" panose="020B0204020104020204" pitchFamily="34" charset="0"/>
              </a:rPr>
              <a:t> </a:t>
            </a:r>
          </a:p>
          <a:p>
            <a:pPr>
              <a:lnSpc>
                <a:spcPts val="400"/>
              </a:lnSpc>
            </a:pPr>
            <a:r>
              <a:rPr lang="es-ES" sz="800" dirty="0">
                <a:latin typeface="Abadi ExtraLight" panose="020B0204020104020204" pitchFamily="34" charset="0"/>
              </a:rPr>
              <a:t>Juan Flores Pérez</a:t>
            </a:r>
          </a:p>
          <a:p>
            <a:pPr>
              <a:lnSpc>
                <a:spcPts val="400"/>
              </a:lnSpc>
            </a:pPr>
            <a:r>
              <a:rPr lang="es-ES" sz="800" dirty="0">
                <a:latin typeface="Abadi ExtraLight" panose="020B0204020104020204" pitchFamily="34" charset="0"/>
              </a:rPr>
              <a:t> </a:t>
            </a:r>
          </a:p>
          <a:p>
            <a:pPr>
              <a:lnSpc>
                <a:spcPts val="400"/>
              </a:lnSpc>
            </a:pPr>
            <a:r>
              <a:rPr lang="es-ES" sz="800" dirty="0">
                <a:latin typeface="Abadi ExtraLight" panose="020B0204020104020204" pitchFamily="34" charset="0"/>
              </a:rPr>
              <a:t>Juan Antonio </a:t>
            </a:r>
            <a:r>
              <a:rPr lang="es-ES" sz="800" dirty="0" err="1">
                <a:latin typeface="Abadi ExtraLight" panose="020B0204020104020204" pitchFamily="34" charset="0"/>
              </a:rPr>
              <a:t>Deltell</a:t>
            </a:r>
            <a:r>
              <a:rPr lang="es-ES" sz="800" dirty="0">
                <a:latin typeface="Abadi ExtraLight" panose="020B0204020104020204" pitchFamily="34" charset="0"/>
              </a:rPr>
              <a:t> Tendero</a:t>
            </a:r>
          </a:p>
          <a:p>
            <a:pPr>
              <a:lnSpc>
                <a:spcPts val="400"/>
              </a:lnSpc>
            </a:pPr>
            <a:r>
              <a:rPr lang="es-ES" sz="800" dirty="0">
                <a:latin typeface="Abadi ExtraLight" panose="020B0204020104020204" pitchFamily="34" charset="0"/>
              </a:rPr>
              <a:t> </a:t>
            </a:r>
          </a:p>
          <a:p>
            <a:pPr>
              <a:lnSpc>
                <a:spcPts val="400"/>
              </a:lnSpc>
            </a:pPr>
            <a:r>
              <a:rPr lang="es-ES" sz="800" dirty="0">
                <a:latin typeface="Abadi ExtraLight" panose="020B0204020104020204" pitchFamily="34" charset="0"/>
              </a:rPr>
              <a:t>Alvaro </a:t>
            </a:r>
            <a:r>
              <a:rPr lang="es-ES" sz="800" dirty="0" err="1">
                <a:latin typeface="Abadi ExtraLight" panose="020B0204020104020204" pitchFamily="34" charset="0"/>
              </a:rPr>
              <a:t>Marhuenda</a:t>
            </a:r>
            <a:r>
              <a:rPr lang="es-ES" sz="800" dirty="0">
                <a:latin typeface="Abadi ExtraLight" panose="020B0204020104020204" pitchFamily="34" charset="0"/>
              </a:rPr>
              <a:t> Agullo</a:t>
            </a:r>
          </a:p>
          <a:p>
            <a:pPr>
              <a:lnSpc>
                <a:spcPts val="400"/>
              </a:lnSpc>
            </a:pPr>
            <a:r>
              <a:rPr lang="es-ES" sz="800" dirty="0">
                <a:latin typeface="Abadi ExtraLight" panose="020B0204020104020204" pitchFamily="34" charset="0"/>
              </a:rPr>
              <a:t> </a:t>
            </a:r>
          </a:p>
          <a:p>
            <a:pPr>
              <a:lnSpc>
                <a:spcPts val="400"/>
              </a:lnSpc>
            </a:pPr>
            <a:r>
              <a:rPr lang="es-ES" sz="800" dirty="0">
                <a:latin typeface="Abadi ExtraLight" panose="020B0204020104020204" pitchFamily="34" charset="0"/>
              </a:rPr>
              <a:t>Claudio </a:t>
            </a:r>
            <a:r>
              <a:rPr lang="es-ES" sz="800" dirty="0" err="1">
                <a:latin typeface="Abadi ExtraLight" panose="020B0204020104020204" pitchFamily="34" charset="0"/>
              </a:rPr>
              <a:t>Areste</a:t>
            </a:r>
            <a:r>
              <a:rPr lang="es-ES" sz="800" dirty="0">
                <a:latin typeface="Abadi ExtraLight" panose="020B0204020104020204" pitchFamily="34" charset="0"/>
              </a:rPr>
              <a:t> Soler</a:t>
            </a:r>
          </a:p>
          <a:p>
            <a:pPr>
              <a:lnSpc>
                <a:spcPts val="400"/>
              </a:lnSpc>
            </a:pPr>
            <a:r>
              <a:rPr lang="es-ES" sz="800" dirty="0">
                <a:latin typeface="Abadi ExtraLight" panose="020B0204020104020204" pitchFamily="34" charset="0"/>
              </a:rPr>
              <a:t> </a:t>
            </a:r>
          </a:p>
          <a:p>
            <a:pPr>
              <a:lnSpc>
                <a:spcPts val="400"/>
              </a:lnSpc>
            </a:pPr>
            <a:r>
              <a:rPr lang="es-ES" sz="800" dirty="0">
                <a:latin typeface="Abadi ExtraLight" panose="020B0204020104020204" pitchFamily="34" charset="0"/>
              </a:rPr>
              <a:t>Enrique Poveda García</a:t>
            </a:r>
          </a:p>
          <a:p>
            <a:pPr>
              <a:lnSpc>
                <a:spcPts val="400"/>
              </a:lnSpc>
            </a:pPr>
            <a:r>
              <a:rPr lang="es-ES" sz="800" dirty="0">
                <a:latin typeface="Abadi ExtraLight" panose="020B0204020104020204" pitchFamily="34" charset="0"/>
              </a:rPr>
              <a:t> </a:t>
            </a:r>
          </a:p>
          <a:p>
            <a:pPr>
              <a:lnSpc>
                <a:spcPts val="400"/>
              </a:lnSpc>
            </a:pPr>
            <a:r>
              <a:rPr lang="es-ES" sz="800" dirty="0">
                <a:latin typeface="Abadi ExtraLight" panose="020B0204020104020204" pitchFamily="34" charset="0"/>
              </a:rPr>
              <a:t>Fernando Rocher González</a:t>
            </a:r>
          </a:p>
          <a:p>
            <a:pPr>
              <a:lnSpc>
                <a:spcPts val="400"/>
              </a:lnSpc>
            </a:pPr>
            <a:r>
              <a:rPr lang="es-ES" sz="800" dirty="0">
                <a:latin typeface="Abadi ExtraLight" panose="020B0204020104020204" pitchFamily="34" charset="0"/>
              </a:rPr>
              <a:t> </a:t>
            </a:r>
          </a:p>
          <a:p>
            <a:pPr>
              <a:lnSpc>
                <a:spcPts val="400"/>
              </a:lnSpc>
            </a:pPr>
            <a:r>
              <a:rPr lang="es-ES" sz="800" dirty="0">
                <a:latin typeface="Abadi ExtraLight" panose="020B0204020104020204" pitchFamily="34" charset="0"/>
              </a:rPr>
              <a:t>José Vicente Romero Ripoll</a:t>
            </a:r>
          </a:p>
          <a:p>
            <a:pPr>
              <a:lnSpc>
                <a:spcPts val="400"/>
              </a:lnSpc>
            </a:pPr>
            <a:r>
              <a:rPr lang="es-ES" sz="800" dirty="0">
                <a:latin typeface="Abadi ExtraLight" panose="020B0204020104020204" pitchFamily="34" charset="0"/>
              </a:rPr>
              <a:t> </a:t>
            </a:r>
          </a:p>
          <a:p>
            <a:pPr>
              <a:lnSpc>
                <a:spcPts val="400"/>
              </a:lnSpc>
            </a:pPr>
            <a:r>
              <a:rPr lang="es-ES" sz="800" dirty="0">
                <a:latin typeface="Abadi ExtraLight" panose="020B0204020104020204" pitchFamily="34" charset="0"/>
              </a:rPr>
              <a:t>Cristobal Ros Samper</a:t>
            </a:r>
          </a:p>
          <a:p>
            <a:pPr>
              <a:lnSpc>
                <a:spcPts val="400"/>
              </a:lnSpc>
            </a:pPr>
            <a:r>
              <a:rPr lang="es-ES" sz="800" dirty="0">
                <a:latin typeface="Abadi ExtraLight" panose="020B0204020104020204" pitchFamily="34" charset="0"/>
              </a:rPr>
              <a:t> </a:t>
            </a:r>
          </a:p>
          <a:p>
            <a:pPr>
              <a:lnSpc>
                <a:spcPts val="400"/>
              </a:lnSpc>
            </a:pPr>
            <a:r>
              <a:rPr lang="es-ES" sz="800" dirty="0">
                <a:latin typeface="Abadi ExtraLight" panose="020B0204020104020204" pitchFamily="34" charset="0"/>
              </a:rPr>
              <a:t>Faustino Gines Fernández</a:t>
            </a:r>
          </a:p>
          <a:p>
            <a:pPr>
              <a:lnSpc>
                <a:spcPts val="400"/>
              </a:lnSpc>
            </a:pPr>
            <a:r>
              <a:rPr lang="es-ES" sz="800" dirty="0">
                <a:latin typeface="Abadi ExtraLight" panose="020B0204020104020204" pitchFamily="34" charset="0"/>
              </a:rPr>
              <a:t> </a:t>
            </a:r>
          </a:p>
          <a:p>
            <a:pPr>
              <a:lnSpc>
                <a:spcPts val="400"/>
              </a:lnSpc>
            </a:pPr>
            <a:r>
              <a:rPr lang="es-ES" sz="800" dirty="0">
                <a:latin typeface="Abadi ExtraLight" panose="020B0204020104020204" pitchFamily="34" charset="0"/>
              </a:rPr>
              <a:t>Miguel Ballesta Ibañez</a:t>
            </a:r>
          </a:p>
          <a:p>
            <a:pPr>
              <a:lnSpc>
                <a:spcPts val="400"/>
              </a:lnSpc>
            </a:pPr>
            <a:r>
              <a:rPr lang="es-ES" sz="800" dirty="0">
                <a:latin typeface="Abadi ExtraLight" panose="020B0204020104020204" pitchFamily="34" charset="0"/>
              </a:rPr>
              <a:t> </a:t>
            </a:r>
          </a:p>
          <a:p>
            <a:pPr>
              <a:lnSpc>
                <a:spcPts val="400"/>
              </a:lnSpc>
            </a:pPr>
            <a:r>
              <a:rPr lang="es-ES" sz="800" dirty="0">
                <a:latin typeface="Abadi ExtraLight" panose="020B0204020104020204" pitchFamily="34" charset="0"/>
              </a:rPr>
              <a:t>Javier Jiménez Ostos</a:t>
            </a:r>
          </a:p>
          <a:p>
            <a:pPr>
              <a:lnSpc>
                <a:spcPts val="400"/>
              </a:lnSpc>
            </a:pPr>
            <a:r>
              <a:rPr lang="es-ES" sz="800" dirty="0">
                <a:latin typeface="Abadi ExtraLight" panose="020B0204020104020204" pitchFamily="34" charset="0"/>
              </a:rPr>
              <a:t> </a:t>
            </a:r>
          </a:p>
          <a:p>
            <a:pPr>
              <a:lnSpc>
                <a:spcPts val="400"/>
              </a:lnSpc>
            </a:pPr>
            <a:r>
              <a:rPr lang="es-ES" sz="800" dirty="0">
                <a:latin typeface="Abadi ExtraLight" panose="020B0204020104020204" pitchFamily="34" charset="0"/>
              </a:rPr>
              <a:t>Antonio Manuel Martínez Jiménez</a:t>
            </a:r>
          </a:p>
          <a:p>
            <a:pPr>
              <a:lnSpc>
                <a:spcPts val="400"/>
              </a:lnSpc>
            </a:pPr>
            <a:r>
              <a:rPr lang="es-ES" sz="800" dirty="0">
                <a:latin typeface="Abadi ExtraLight" panose="020B0204020104020204" pitchFamily="34" charset="0"/>
              </a:rPr>
              <a:t> </a:t>
            </a:r>
          </a:p>
          <a:p>
            <a:pPr>
              <a:lnSpc>
                <a:spcPts val="400"/>
              </a:lnSpc>
            </a:pPr>
            <a:r>
              <a:rPr lang="es-ES" sz="800" dirty="0">
                <a:latin typeface="Abadi ExtraLight" panose="020B0204020104020204" pitchFamily="34" charset="0"/>
              </a:rPr>
              <a:t>Francisco Javier </a:t>
            </a:r>
            <a:r>
              <a:rPr lang="es-ES" sz="800" dirty="0" err="1">
                <a:latin typeface="Abadi ExtraLight" panose="020B0204020104020204" pitchFamily="34" charset="0"/>
              </a:rPr>
              <a:t>Molines</a:t>
            </a:r>
            <a:r>
              <a:rPr lang="es-ES" sz="800" dirty="0">
                <a:latin typeface="Abadi ExtraLight" panose="020B0204020104020204" pitchFamily="34" charset="0"/>
              </a:rPr>
              <a:t> Sifre</a:t>
            </a:r>
          </a:p>
          <a:p>
            <a:pPr>
              <a:lnSpc>
                <a:spcPts val="400"/>
              </a:lnSpc>
            </a:pPr>
            <a:r>
              <a:rPr lang="es-ES" sz="800" dirty="0">
                <a:latin typeface="Abadi ExtraLight" panose="020B0204020104020204" pitchFamily="34" charset="0"/>
              </a:rPr>
              <a:t> </a:t>
            </a:r>
          </a:p>
          <a:p>
            <a:pPr>
              <a:lnSpc>
                <a:spcPts val="400"/>
              </a:lnSpc>
            </a:pPr>
            <a:r>
              <a:rPr lang="es-ES" sz="800" dirty="0">
                <a:latin typeface="Abadi ExtraLight" panose="020B0204020104020204" pitchFamily="34" charset="0"/>
              </a:rPr>
              <a:t>Juan Antonio García Morato</a:t>
            </a:r>
          </a:p>
          <a:p>
            <a:pPr>
              <a:lnSpc>
                <a:spcPts val="400"/>
              </a:lnSpc>
            </a:pPr>
            <a:r>
              <a:rPr lang="es-ES" sz="800" dirty="0">
                <a:latin typeface="Abadi ExtraLight" panose="020B0204020104020204" pitchFamily="34" charset="0"/>
              </a:rPr>
              <a:t> </a:t>
            </a:r>
          </a:p>
          <a:p>
            <a:pPr>
              <a:lnSpc>
                <a:spcPts val="400"/>
              </a:lnSpc>
            </a:pPr>
            <a:r>
              <a:rPr lang="es-ES" sz="800" dirty="0">
                <a:latin typeface="Abadi ExtraLight" panose="020B0204020104020204" pitchFamily="34" charset="0"/>
              </a:rPr>
              <a:t>José Gallego Roda</a:t>
            </a:r>
          </a:p>
          <a:p>
            <a:pPr>
              <a:lnSpc>
                <a:spcPts val="400"/>
              </a:lnSpc>
            </a:pPr>
            <a:r>
              <a:rPr lang="es-ES" sz="800" dirty="0">
                <a:latin typeface="Abadi ExtraLight" panose="020B0204020104020204" pitchFamily="34" charset="0"/>
              </a:rPr>
              <a:t> </a:t>
            </a:r>
          </a:p>
          <a:p>
            <a:pPr>
              <a:lnSpc>
                <a:spcPts val="400"/>
              </a:lnSpc>
            </a:pPr>
            <a:r>
              <a:rPr lang="es-ES" sz="800" dirty="0">
                <a:latin typeface="Abadi ExtraLight" panose="020B0204020104020204" pitchFamily="34" charset="0"/>
              </a:rPr>
              <a:t>José Ramon Leal Exposito</a:t>
            </a:r>
          </a:p>
          <a:p>
            <a:pPr>
              <a:lnSpc>
                <a:spcPts val="400"/>
              </a:lnSpc>
            </a:pPr>
            <a:r>
              <a:rPr lang="es-ES" sz="800" dirty="0">
                <a:latin typeface="Abadi ExtraLight" panose="020B0204020104020204" pitchFamily="34" charset="0"/>
              </a:rPr>
              <a:t> </a:t>
            </a:r>
          </a:p>
          <a:p>
            <a:pPr>
              <a:lnSpc>
                <a:spcPts val="400"/>
              </a:lnSpc>
            </a:pPr>
            <a:r>
              <a:rPr lang="es-ES" sz="800" dirty="0">
                <a:latin typeface="Abadi ExtraLight" panose="020B0204020104020204" pitchFamily="34" charset="0"/>
              </a:rPr>
              <a:t>Marcelo Heredia Montalvo</a:t>
            </a:r>
          </a:p>
          <a:p>
            <a:pPr>
              <a:lnSpc>
                <a:spcPts val="400"/>
              </a:lnSpc>
            </a:pPr>
            <a:r>
              <a:rPr lang="es-ES" sz="800" dirty="0">
                <a:latin typeface="Abadi ExtraLight" panose="020B0204020104020204" pitchFamily="34" charset="0"/>
              </a:rPr>
              <a:t> </a:t>
            </a:r>
          </a:p>
          <a:p>
            <a:pPr>
              <a:lnSpc>
                <a:spcPts val="400"/>
              </a:lnSpc>
            </a:pPr>
            <a:r>
              <a:rPr lang="es-ES" sz="800" dirty="0">
                <a:latin typeface="Abadi ExtraLight" panose="020B0204020104020204" pitchFamily="34" charset="0"/>
              </a:rPr>
              <a:t>Rafael Cartagena Gómez</a:t>
            </a:r>
          </a:p>
          <a:p>
            <a:pPr>
              <a:lnSpc>
                <a:spcPts val="400"/>
              </a:lnSpc>
            </a:pPr>
            <a:r>
              <a:rPr lang="es-ES" sz="800" dirty="0">
                <a:latin typeface="Abadi ExtraLight" panose="020B0204020104020204" pitchFamily="34" charset="0"/>
              </a:rPr>
              <a:t> </a:t>
            </a:r>
          </a:p>
          <a:p>
            <a:pPr>
              <a:lnSpc>
                <a:spcPts val="400"/>
              </a:lnSpc>
            </a:pPr>
            <a:r>
              <a:rPr lang="es-ES" sz="800" dirty="0">
                <a:latin typeface="Abadi ExtraLight" panose="020B0204020104020204" pitchFamily="34" charset="0"/>
              </a:rPr>
              <a:t>José Manuel Pardo López</a:t>
            </a:r>
          </a:p>
          <a:p>
            <a:pPr>
              <a:lnSpc>
                <a:spcPts val="400"/>
              </a:lnSpc>
            </a:pPr>
            <a:r>
              <a:rPr lang="es-ES" sz="800" dirty="0">
                <a:latin typeface="Abadi ExtraLight" panose="020B0204020104020204" pitchFamily="34" charset="0"/>
              </a:rPr>
              <a:t> </a:t>
            </a:r>
          </a:p>
          <a:p>
            <a:pPr>
              <a:lnSpc>
                <a:spcPts val="400"/>
              </a:lnSpc>
            </a:pPr>
            <a:r>
              <a:rPr lang="es-ES" sz="800" dirty="0">
                <a:latin typeface="Abadi ExtraLight" panose="020B0204020104020204" pitchFamily="34" charset="0"/>
              </a:rPr>
              <a:t>Vicente Pérez Tomás</a:t>
            </a:r>
          </a:p>
          <a:p>
            <a:pPr>
              <a:lnSpc>
                <a:spcPts val="900"/>
              </a:lnSpc>
            </a:pPr>
            <a:r>
              <a:rPr lang="es-ES" sz="800" dirty="0">
                <a:latin typeface="Abadi ExtraLight" panose="020B0204020104020204" pitchFamily="34" charset="0"/>
              </a:rPr>
              <a:t>Josefa García Fernández</a:t>
            </a:r>
          </a:p>
          <a:p>
            <a:pPr>
              <a:lnSpc>
                <a:spcPts val="900"/>
              </a:lnSpc>
            </a:pPr>
            <a:r>
              <a:rPr lang="es-ES" sz="800" dirty="0">
                <a:latin typeface="Abadi ExtraLight" panose="020B0204020104020204" pitchFamily="34" charset="0"/>
              </a:rPr>
              <a:t>María Esther Sanchis </a:t>
            </a:r>
            <a:r>
              <a:rPr lang="es-ES" sz="800" dirty="0" err="1">
                <a:latin typeface="Abadi ExtraLight" panose="020B0204020104020204" pitchFamily="34" charset="0"/>
              </a:rPr>
              <a:t>Moguino</a:t>
            </a:r>
            <a:r>
              <a:rPr lang="es-ES" sz="800" dirty="0">
                <a:latin typeface="Abadi ExtraLight" panose="020B0204020104020204" pitchFamily="34" charset="0"/>
              </a:rPr>
              <a:t> </a:t>
            </a:r>
          </a:p>
          <a:p>
            <a:pPr>
              <a:lnSpc>
                <a:spcPts val="900"/>
              </a:lnSpc>
            </a:pPr>
            <a:r>
              <a:rPr lang="es-ES" sz="800" dirty="0">
                <a:latin typeface="Abadi ExtraLight" panose="020B0204020104020204" pitchFamily="34" charset="0"/>
              </a:rPr>
              <a:t>Gloria Meseguer Carrasco</a:t>
            </a:r>
          </a:p>
          <a:p>
            <a:pPr>
              <a:lnSpc>
                <a:spcPts val="900"/>
              </a:lnSpc>
            </a:pPr>
            <a:r>
              <a:rPr lang="es-ES" sz="800" dirty="0">
                <a:latin typeface="Abadi ExtraLight" panose="020B0204020104020204" pitchFamily="34" charset="0"/>
              </a:rPr>
              <a:t>Josefa Lledó Zaplana</a:t>
            </a:r>
          </a:p>
          <a:p>
            <a:pPr>
              <a:lnSpc>
                <a:spcPts val="900"/>
              </a:lnSpc>
            </a:pPr>
            <a:r>
              <a:rPr lang="es-ES" sz="800" dirty="0">
                <a:latin typeface="Abadi ExtraLight" panose="020B0204020104020204" pitchFamily="34" charset="0"/>
              </a:rPr>
              <a:t>María Elena Méndez Gallego</a:t>
            </a:r>
          </a:p>
          <a:p>
            <a:pPr>
              <a:lnSpc>
                <a:spcPts val="900"/>
              </a:lnSpc>
            </a:pPr>
            <a:r>
              <a:rPr lang="es-ES" sz="800" dirty="0">
                <a:latin typeface="Abadi ExtraLight" panose="020B0204020104020204" pitchFamily="34" charset="0"/>
              </a:rPr>
              <a:t>Lourdes Palomares Sellers</a:t>
            </a:r>
          </a:p>
          <a:p>
            <a:pPr>
              <a:lnSpc>
                <a:spcPts val="900"/>
              </a:lnSpc>
            </a:pPr>
            <a:r>
              <a:rPr lang="es-ES" sz="800" dirty="0">
                <a:latin typeface="Abadi ExtraLight" panose="020B0204020104020204" pitchFamily="34" charset="0"/>
              </a:rPr>
              <a:t>María Carmen García Izquierdo</a:t>
            </a:r>
          </a:p>
          <a:p>
            <a:pPr>
              <a:lnSpc>
                <a:spcPts val="900"/>
              </a:lnSpc>
            </a:pPr>
            <a:r>
              <a:rPr lang="es-ES" sz="800" dirty="0">
                <a:latin typeface="Abadi ExtraLight" panose="020B0204020104020204" pitchFamily="34" charset="0"/>
              </a:rPr>
              <a:t>Carmina Cortés Vicedo</a:t>
            </a:r>
          </a:p>
          <a:p>
            <a:pPr>
              <a:lnSpc>
                <a:spcPts val="900"/>
              </a:lnSpc>
            </a:pPr>
            <a:r>
              <a:rPr lang="es-ES" sz="800" dirty="0">
                <a:latin typeface="Abadi ExtraLight" panose="020B0204020104020204" pitchFamily="34" charset="0"/>
              </a:rPr>
              <a:t>Belén Verdú Díaz</a:t>
            </a:r>
          </a:p>
          <a:p>
            <a:pPr>
              <a:lnSpc>
                <a:spcPts val="900"/>
              </a:lnSpc>
            </a:pPr>
            <a:r>
              <a:rPr lang="es-ES" sz="800" dirty="0">
                <a:latin typeface="Abadi ExtraLight" panose="020B0204020104020204" pitchFamily="34" charset="0"/>
              </a:rPr>
              <a:t>María Teresa Gutiérrez Navarro</a:t>
            </a:r>
          </a:p>
          <a:p>
            <a:pPr>
              <a:lnSpc>
                <a:spcPts val="900"/>
              </a:lnSpc>
            </a:pPr>
            <a:r>
              <a:rPr lang="es-ES" sz="800" dirty="0">
                <a:latin typeface="Abadi ExtraLight" panose="020B0204020104020204" pitchFamily="34" charset="0"/>
              </a:rPr>
              <a:t>Josefa López Cerezo</a:t>
            </a:r>
          </a:p>
          <a:p>
            <a:pPr>
              <a:lnSpc>
                <a:spcPts val="900"/>
              </a:lnSpc>
            </a:pPr>
            <a:r>
              <a:rPr lang="es-ES" sz="800" dirty="0">
                <a:latin typeface="Abadi ExtraLight" panose="020B0204020104020204" pitchFamily="34" charset="0"/>
              </a:rPr>
              <a:t>María Ceferina De Gea García</a:t>
            </a:r>
          </a:p>
          <a:p>
            <a:pPr>
              <a:lnSpc>
                <a:spcPts val="900"/>
              </a:lnSpc>
            </a:pPr>
            <a:r>
              <a:rPr lang="es-ES" sz="800" dirty="0">
                <a:latin typeface="Abadi ExtraLight" panose="020B0204020104020204" pitchFamily="34" charset="0"/>
              </a:rPr>
              <a:t>María Milagros Pérez Corral</a:t>
            </a:r>
          </a:p>
          <a:p>
            <a:pPr>
              <a:lnSpc>
                <a:spcPts val="900"/>
              </a:lnSpc>
            </a:pPr>
            <a:endParaRPr lang="es-ES" sz="800" dirty="0">
              <a:latin typeface="Abadi ExtraLight" panose="020B0204020104020204" pitchFamily="34" charset="0"/>
            </a:endParaRPr>
          </a:p>
        </p:txBody>
      </p:sp>
    </p:spTree>
    <p:extLst>
      <p:ext uri="{BB962C8B-B14F-4D97-AF65-F5344CB8AC3E}">
        <p14:creationId xmlns:p14="http://schemas.microsoft.com/office/powerpoint/2010/main" val="29033851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B60E99B8-841B-2671-8FEB-D2A949F71C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0937"/>
            <a:ext cx="6858000" cy="9706282"/>
          </a:xfrm>
          <a:prstGeom prst="rect">
            <a:avLst/>
          </a:prstGeom>
        </p:spPr>
      </p:pic>
      <p:sp>
        <p:nvSpPr>
          <p:cNvPr id="2" name="Marcador de pie de página 1">
            <a:extLst>
              <a:ext uri="{FF2B5EF4-FFF2-40B4-BE49-F238E27FC236}">
                <a16:creationId xmlns:a16="http://schemas.microsoft.com/office/drawing/2014/main" id="{B4CF884F-E23F-A419-CA88-00876067985D}"/>
              </a:ext>
            </a:extLst>
          </p:cNvPr>
          <p:cNvSpPr>
            <a:spLocks noGrp="1"/>
          </p:cNvSpPr>
          <p:nvPr>
            <p:ph type="ftr" sz="quarter" idx="11"/>
          </p:nvPr>
        </p:nvSpPr>
        <p:spPr/>
        <p:txBody>
          <a:bodyPr/>
          <a:lstStyle/>
          <a:p>
            <a:r>
              <a:rPr lang="es-ES"/>
              <a:t>Federación española de Donantes de Sangre</a:t>
            </a:r>
          </a:p>
        </p:txBody>
      </p:sp>
      <p:sp>
        <p:nvSpPr>
          <p:cNvPr id="10" name="CuadroTexto 9">
            <a:extLst>
              <a:ext uri="{FF2B5EF4-FFF2-40B4-BE49-F238E27FC236}">
                <a16:creationId xmlns:a16="http://schemas.microsoft.com/office/drawing/2014/main" id="{1164C545-32EE-8476-9D98-82B23453EAF8}"/>
              </a:ext>
            </a:extLst>
          </p:cNvPr>
          <p:cNvSpPr txBox="1"/>
          <p:nvPr/>
        </p:nvSpPr>
        <p:spPr>
          <a:xfrm>
            <a:off x="4586288" y="9307606"/>
            <a:ext cx="476567" cy="369332"/>
          </a:xfrm>
          <a:prstGeom prst="rect">
            <a:avLst/>
          </a:prstGeom>
          <a:noFill/>
        </p:spPr>
        <p:txBody>
          <a:bodyPr wrap="square" rtlCol="0">
            <a:spAutoFit/>
          </a:bodyPr>
          <a:lstStyle/>
          <a:p>
            <a:r>
              <a:rPr lang="es-ES" dirty="0">
                <a:latin typeface="ADLaM Display" panose="02010000000000000000" pitchFamily="2" charset="0"/>
                <a:ea typeface="ADLaM Display" panose="02010000000000000000" pitchFamily="2" charset="0"/>
                <a:cs typeface="ADLaM Display" panose="02010000000000000000" pitchFamily="2" charset="0"/>
              </a:rPr>
              <a:t>11</a:t>
            </a:r>
          </a:p>
        </p:txBody>
      </p:sp>
    </p:spTree>
    <p:extLst>
      <p:ext uri="{BB962C8B-B14F-4D97-AF65-F5344CB8AC3E}">
        <p14:creationId xmlns:p14="http://schemas.microsoft.com/office/powerpoint/2010/main" val="24591387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ie de página 1">
            <a:extLst>
              <a:ext uri="{FF2B5EF4-FFF2-40B4-BE49-F238E27FC236}">
                <a16:creationId xmlns:a16="http://schemas.microsoft.com/office/drawing/2014/main" id="{6424CADF-0F7A-ACF4-77CD-119A3DED6F17}"/>
              </a:ext>
            </a:extLst>
          </p:cNvPr>
          <p:cNvSpPr>
            <a:spLocks noGrp="1"/>
          </p:cNvSpPr>
          <p:nvPr>
            <p:ph type="ftr" sz="quarter" idx="11"/>
          </p:nvPr>
        </p:nvSpPr>
        <p:spPr/>
        <p:txBody>
          <a:bodyPr/>
          <a:lstStyle/>
          <a:p>
            <a:r>
              <a:rPr lang="es-ES"/>
              <a:t>Federación española de Donantes de Sangre</a:t>
            </a:r>
          </a:p>
        </p:txBody>
      </p:sp>
      <p:sp>
        <p:nvSpPr>
          <p:cNvPr id="3" name="CuadroTexto 2">
            <a:extLst>
              <a:ext uri="{FF2B5EF4-FFF2-40B4-BE49-F238E27FC236}">
                <a16:creationId xmlns:a16="http://schemas.microsoft.com/office/drawing/2014/main" id="{495AF67A-C573-9607-4CCE-368C42EE1327}"/>
              </a:ext>
            </a:extLst>
          </p:cNvPr>
          <p:cNvSpPr txBox="1"/>
          <p:nvPr/>
        </p:nvSpPr>
        <p:spPr>
          <a:xfrm>
            <a:off x="764275" y="210849"/>
            <a:ext cx="5213444" cy="646331"/>
          </a:xfrm>
          <a:prstGeom prst="rect">
            <a:avLst/>
          </a:prstGeom>
          <a:solidFill>
            <a:schemeClr val="accent1">
              <a:lumMod val="20000"/>
              <a:lumOff val="80000"/>
            </a:schemeClr>
          </a:solidFill>
          <a:ln w="9525">
            <a:solidFill>
              <a:schemeClr val="tx1"/>
            </a:solidFill>
          </a:ln>
          <a:effectLst>
            <a:glow rad="63500">
              <a:schemeClr val="accent5">
                <a:satMod val="175000"/>
                <a:alpha val="40000"/>
              </a:schemeClr>
            </a:glow>
          </a:effectLst>
        </p:spPr>
        <p:txBody>
          <a:bodyPr wrap="square" rtlCol="0">
            <a:spAutoFit/>
          </a:bodyPr>
          <a:lstStyle/>
          <a:p>
            <a:pPr algn="ctr"/>
            <a:r>
              <a:rPr lang="es-ES" b="1" dirty="0"/>
              <a:t>Datos estadísticos de donación de sangre en España</a:t>
            </a:r>
          </a:p>
          <a:p>
            <a:r>
              <a:rPr lang="es-ES" b="1" dirty="0"/>
              <a:t>        2025</a:t>
            </a:r>
          </a:p>
        </p:txBody>
      </p:sp>
      <p:sp>
        <p:nvSpPr>
          <p:cNvPr id="4" name="CuadroTexto 3">
            <a:extLst>
              <a:ext uri="{FF2B5EF4-FFF2-40B4-BE49-F238E27FC236}">
                <a16:creationId xmlns:a16="http://schemas.microsoft.com/office/drawing/2014/main" id="{3A37729F-6EA7-A62A-BAF9-16A5970A7119}"/>
              </a:ext>
            </a:extLst>
          </p:cNvPr>
          <p:cNvSpPr txBox="1"/>
          <p:nvPr/>
        </p:nvSpPr>
        <p:spPr>
          <a:xfrm>
            <a:off x="518615" y="983509"/>
            <a:ext cx="6045958" cy="8415381"/>
          </a:xfrm>
          <a:prstGeom prst="rect">
            <a:avLst/>
          </a:prstGeom>
          <a:noFill/>
        </p:spPr>
        <p:txBody>
          <a:bodyPr wrap="square" rtlCol="0">
            <a:spAutoFit/>
          </a:bodyPr>
          <a:lstStyle/>
          <a:p>
            <a:pPr algn="ctr">
              <a:lnSpc>
                <a:spcPct val="115000"/>
              </a:lnSpc>
              <a:spcAft>
                <a:spcPts val="800"/>
              </a:spcAft>
              <a:buNone/>
            </a:pPr>
            <a:r>
              <a:rPr lang="es-ES" sz="800" b="1" kern="100">
                <a:effectLst/>
                <a:latin typeface="Aptos Black" panose="020B0004020202020204" pitchFamily="34" charset="0"/>
                <a:ea typeface="Aptos" panose="020B0004020202020204" pitchFamily="34" charset="0"/>
                <a:cs typeface="Times New Roman" panose="02020603050405020304" pitchFamily="18" charset="0"/>
              </a:rPr>
              <a:t>CONSIDERACIONES SOBRE LOS DATOS ESTADÍSTICOS </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15000"/>
              </a:lnSpc>
              <a:spcAft>
                <a:spcPts val="800"/>
              </a:spcAft>
              <a:buNone/>
            </a:pPr>
            <a:r>
              <a:rPr lang="es-ES" sz="800" b="1" kern="100">
                <a:effectLst/>
                <a:latin typeface="Aptos Black" panose="020B0004020202020204" pitchFamily="34" charset="0"/>
                <a:ea typeface="Aptos" panose="020B0004020202020204" pitchFamily="34" charset="0"/>
                <a:cs typeface="Times New Roman" panose="02020603050405020304" pitchFamily="18" charset="0"/>
              </a:rPr>
              <a:t>DE DONACIÓN DE SANGRE EN ESPAÑA en 2025</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15000"/>
              </a:lnSpc>
              <a:spcAft>
                <a:spcPts val="800"/>
              </a:spcAft>
              <a:buNone/>
            </a:pPr>
            <a:r>
              <a:rPr lang="es-ES" sz="800" b="1" kern="100">
                <a:effectLst/>
                <a:latin typeface="Abadi" panose="020B0604020104020204" pitchFamily="34" charset="0"/>
                <a:ea typeface="Aptos" panose="020B0004020202020204" pitchFamily="34" charset="0"/>
                <a:cs typeface="Times New Roman" panose="02020603050405020304" pitchFamily="18" charset="0"/>
              </a:rPr>
              <a:t>Comparativa con 2024</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15000"/>
              </a:lnSpc>
              <a:spcAft>
                <a:spcPts val="800"/>
              </a:spcAft>
              <a:buNone/>
            </a:pPr>
            <a:r>
              <a:rPr lang="es-ES" sz="800" b="1" kern="100">
                <a:effectLst/>
                <a:latin typeface="Abadi" panose="020B0604020104020204" pitchFamily="34" charset="0"/>
                <a:ea typeface="Aptos" panose="020B0004020202020204" pitchFamily="34" charset="0"/>
                <a:cs typeface="Times New Roman" panose="02020603050405020304" pitchFamily="18" charset="0"/>
              </a:rPr>
              <a:t> </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es-ES" sz="800" kern="100">
                <a:effectLst/>
                <a:latin typeface="Abadi" panose="020B0604020104020204" pitchFamily="34" charset="0"/>
                <a:ea typeface="Aptos" panose="020B0004020202020204" pitchFamily="34" charset="0"/>
                <a:cs typeface="Times New Roman" panose="02020603050405020304" pitchFamily="18" charset="0"/>
              </a:rPr>
              <a:t>En base al cuadro que muestra el </a:t>
            </a:r>
            <a:r>
              <a:rPr lang="es-ES" sz="800" b="1" kern="100">
                <a:effectLst/>
                <a:latin typeface="Abadi" panose="020B0604020104020204" pitchFamily="34" charset="0"/>
                <a:ea typeface="Aptos" panose="020B0004020202020204" pitchFamily="34" charset="0"/>
                <a:cs typeface="Times New Roman" panose="02020603050405020304" pitchFamily="18" charset="0"/>
              </a:rPr>
              <a:t>Índice Medio de Donación por cada 1.000 habitantes</a:t>
            </a:r>
            <a:r>
              <a:rPr lang="es-ES" sz="800" kern="100">
                <a:effectLst/>
                <a:latin typeface="Abadi" panose="020B0604020104020204" pitchFamily="34" charset="0"/>
                <a:ea typeface="Aptos" panose="020B0004020202020204" pitchFamily="34" charset="0"/>
                <a:cs typeface="Times New Roman" panose="02020603050405020304" pitchFamily="18" charset="0"/>
              </a:rPr>
              <a:t> en las distintas Comunidades Autónomas de España entre 2024 y 2025, se pueden extraer las siguientes consideraciones sobre su evolución:</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es-ES" sz="800" b="1" kern="100">
                <a:solidFill>
                  <a:srgbClr val="0000FF"/>
                </a:solidFill>
                <a:effectLst/>
                <a:latin typeface="Abadi" panose="020B0604020104020204" pitchFamily="34" charset="0"/>
                <a:ea typeface="Aptos" panose="020B0004020202020204" pitchFamily="34" charset="0"/>
                <a:cs typeface="Times New Roman" panose="02020603050405020304" pitchFamily="18" charset="0"/>
              </a:rPr>
              <a:t>1. Tendencia Generalizada al Descenso</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es-ES" sz="800" kern="100">
                <a:effectLst/>
                <a:latin typeface="Abadi" panose="020B0604020104020204" pitchFamily="34" charset="0"/>
                <a:ea typeface="Aptos" panose="020B0004020202020204" pitchFamily="34" charset="0"/>
                <a:cs typeface="Times New Roman" panose="02020603050405020304" pitchFamily="18" charset="0"/>
              </a:rPr>
              <a:t>La conclusión más evidente y preocupante del gráfico es que </a:t>
            </a:r>
            <a:r>
              <a:rPr lang="es-ES" sz="800" b="1" kern="100">
                <a:effectLst/>
                <a:latin typeface="Abadi" panose="020B0604020104020204" pitchFamily="34" charset="0"/>
                <a:ea typeface="Aptos" panose="020B0004020202020204" pitchFamily="34" charset="0"/>
                <a:cs typeface="Times New Roman" panose="02020603050405020304" pitchFamily="18" charset="0"/>
              </a:rPr>
              <a:t>la donación de sangre ha disminuido en la práctica totalidad del país</a:t>
            </a:r>
            <a:r>
              <a:rPr lang="es-ES" sz="800" kern="100">
                <a:effectLst/>
                <a:latin typeface="Abadi" panose="020B0604020104020204" pitchFamily="34" charset="0"/>
                <a:ea typeface="Aptos" panose="020B0004020202020204" pitchFamily="34" charset="0"/>
                <a:cs typeface="Times New Roman" panose="02020603050405020304" pitchFamily="18" charset="0"/>
              </a:rPr>
              <a:t>.</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es-ES" sz="800" kern="100">
                <a:effectLst/>
                <a:latin typeface="Abadi" panose="020B0604020104020204" pitchFamily="34" charset="0"/>
                <a:ea typeface="Aptos" panose="020B0004020202020204" pitchFamily="34" charset="0"/>
                <a:cs typeface="Times New Roman" panose="02020603050405020304" pitchFamily="18" charset="0"/>
              </a:rPr>
              <a:t>De las 17 Comunidades Autónomas españolas, </a:t>
            </a:r>
            <a:r>
              <a:rPr lang="es-ES" sz="800" b="1" kern="100">
                <a:effectLst/>
                <a:latin typeface="Abadi" panose="020B0604020104020204" pitchFamily="34" charset="0"/>
                <a:ea typeface="Aptos" panose="020B0004020202020204" pitchFamily="34" charset="0"/>
                <a:cs typeface="Times New Roman" panose="02020603050405020304" pitchFamily="18" charset="0"/>
              </a:rPr>
              <a:t>16 muestran una variación negativa</a:t>
            </a:r>
            <a:r>
              <a:rPr lang="es-ES" sz="800" kern="100">
                <a:effectLst/>
                <a:latin typeface="Abadi" panose="020B0604020104020204" pitchFamily="34" charset="0"/>
                <a:ea typeface="Aptos" panose="020B0004020202020204" pitchFamily="34" charset="0"/>
                <a:cs typeface="Times New Roman" panose="02020603050405020304" pitchFamily="18" charset="0"/>
              </a:rPr>
              <a:t> en su índice de donación.</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es-ES" sz="800" kern="100">
                <a:effectLst/>
                <a:latin typeface="Abadi" panose="020B0604020104020204" pitchFamily="34" charset="0"/>
                <a:ea typeface="Aptos" panose="020B0004020202020204" pitchFamily="34" charset="0"/>
                <a:cs typeface="Times New Roman" panose="02020603050405020304" pitchFamily="18" charset="0"/>
              </a:rPr>
              <a:t>La única excepción a esta tendencia es </a:t>
            </a:r>
            <a:r>
              <a:rPr lang="es-ES" sz="800" b="1" kern="100">
                <a:effectLst/>
                <a:latin typeface="Abadi" panose="020B0604020104020204" pitchFamily="34" charset="0"/>
                <a:ea typeface="Aptos" panose="020B0004020202020204" pitchFamily="34" charset="0"/>
                <a:cs typeface="Times New Roman" panose="02020603050405020304" pitchFamily="18" charset="0"/>
              </a:rPr>
              <a:t>Illes Balears</a:t>
            </a:r>
            <a:r>
              <a:rPr lang="es-ES" sz="800" kern="100">
                <a:effectLst/>
                <a:latin typeface="Abadi" panose="020B0604020104020204" pitchFamily="34" charset="0"/>
                <a:ea typeface="Aptos" panose="020B0004020202020204" pitchFamily="34" charset="0"/>
                <a:cs typeface="Times New Roman" panose="02020603050405020304" pitchFamily="18" charset="0"/>
              </a:rPr>
              <a:t>, que logra un levísimo incremento de </a:t>
            </a:r>
            <a:r>
              <a:rPr lang="es-ES" sz="800" b="1" kern="100">
                <a:effectLst/>
                <a:latin typeface="Abadi" panose="020B0604020104020204" pitchFamily="34" charset="0"/>
                <a:ea typeface="Aptos" panose="020B0004020202020204" pitchFamily="34" charset="0"/>
                <a:cs typeface="Times New Roman" panose="02020603050405020304" pitchFamily="18" charset="0"/>
              </a:rPr>
              <a:t>+0,01</a:t>
            </a:r>
            <a:r>
              <a:rPr lang="es-ES" sz="800" kern="100">
                <a:effectLst/>
                <a:latin typeface="Abadi" panose="020B0604020104020204" pitchFamily="34" charset="0"/>
                <a:ea typeface="Aptos" panose="020B0004020202020204" pitchFamily="34" charset="0"/>
                <a:cs typeface="Times New Roman" panose="02020603050405020304" pitchFamily="18" charset="0"/>
              </a:rPr>
              <a:t> (pasando de 29,21 a 29,42 donaciones por cada 1.000 habitantes).</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es-ES" sz="800" b="1" kern="100">
                <a:solidFill>
                  <a:srgbClr val="0000FF"/>
                </a:solidFill>
                <a:effectLst/>
                <a:latin typeface="Abadi" panose="020B0604020104020204" pitchFamily="34" charset="0"/>
                <a:ea typeface="Aptos" panose="020B0004020202020204" pitchFamily="34" charset="0"/>
                <a:cs typeface="Times New Roman" panose="02020603050405020304" pitchFamily="18" charset="0"/>
              </a:rPr>
              <a:t>2. Comunidades con Mayor Impacto Negativo</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es-ES" sz="800" kern="100">
                <a:effectLst/>
                <a:latin typeface="Abadi" panose="020B0604020104020204" pitchFamily="34" charset="0"/>
                <a:ea typeface="Aptos" panose="020B0004020202020204" pitchFamily="34" charset="0"/>
                <a:cs typeface="Times New Roman" panose="02020603050405020304" pitchFamily="18" charset="0"/>
              </a:rPr>
              <a:t>El ritmo de descenso no es uniforme, habiendo regiones donde la caída de donantes es notablemente más acusada:</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es-ES" sz="800" b="1" kern="100">
                <a:effectLst/>
                <a:latin typeface="Abadi" panose="020B0604020104020204" pitchFamily="34" charset="0"/>
                <a:ea typeface="Aptos" panose="020B0004020202020204" pitchFamily="34" charset="0"/>
                <a:cs typeface="Times New Roman" panose="02020603050405020304" pitchFamily="18" charset="0"/>
              </a:rPr>
              <a:t>Principado de Asturias:</a:t>
            </a:r>
            <a:r>
              <a:rPr lang="es-ES" sz="800" kern="100">
                <a:effectLst/>
                <a:latin typeface="Abadi" panose="020B0604020104020204" pitchFamily="34" charset="0"/>
                <a:ea typeface="Aptos" panose="020B0004020202020204" pitchFamily="34" charset="0"/>
                <a:cs typeface="Times New Roman" panose="02020603050405020304" pitchFamily="18" charset="0"/>
              </a:rPr>
              <a:t> Es la comunidad que sufre el mayor desplome, perdiendo </a:t>
            </a:r>
            <a:r>
              <a:rPr lang="es-ES" sz="800" b="1" kern="100">
                <a:effectLst/>
                <a:latin typeface="Abadi" panose="020B0604020104020204" pitchFamily="34" charset="0"/>
                <a:ea typeface="Aptos" panose="020B0004020202020204" pitchFamily="34" charset="0"/>
                <a:cs typeface="Times New Roman" panose="02020603050405020304" pitchFamily="18" charset="0"/>
              </a:rPr>
              <a:t>-2,78</a:t>
            </a:r>
            <a:r>
              <a:rPr lang="es-ES" sz="800" kern="100">
                <a:effectLst/>
                <a:latin typeface="Abadi" panose="020B0604020104020204" pitchFamily="34" charset="0"/>
                <a:ea typeface="Aptos" panose="020B0004020202020204" pitchFamily="34" charset="0"/>
                <a:cs typeface="Times New Roman" panose="02020603050405020304" pitchFamily="18" charset="0"/>
              </a:rPr>
              <a:t> puntos en su índice (pasa de 40,67 a 37,89). Algo parecido ocurre en </a:t>
            </a:r>
            <a:r>
              <a:rPr lang="es-ES" sz="800" b="1" kern="100">
                <a:effectLst/>
                <a:latin typeface="Abadi" panose="020B0604020104020204" pitchFamily="34" charset="0"/>
                <a:ea typeface="Aptos" panose="020B0004020202020204" pitchFamily="34" charset="0"/>
                <a:cs typeface="Times New Roman" panose="02020603050405020304" pitchFamily="18" charset="0"/>
              </a:rPr>
              <a:t>Cataluña, </a:t>
            </a:r>
            <a:r>
              <a:rPr lang="es-ES" sz="800" kern="100">
                <a:effectLst/>
                <a:latin typeface="Abadi" panose="020B0604020104020204" pitchFamily="34" charset="0"/>
                <a:ea typeface="Aptos" panose="020B0004020202020204" pitchFamily="34" charset="0"/>
                <a:cs typeface="Times New Roman" panose="02020603050405020304" pitchFamily="18" charset="0"/>
              </a:rPr>
              <a:t>que muestra un retroceso significativo de </a:t>
            </a:r>
            <a:r>
              <a:rPr lang="es-ES" sz="800" b="1" kern="100">
                <a:effectLst/>
                <a:latin typeface="Abadi" panose="020B0604020104020204" pitchFamily="34" charset="0"/>
                <a:ea typeface="Aptos" panose="020B0004020202020204" pitchFamily="34" charset="0"/>
                <a:cs typeface="Times New Roman" panose="02020603050405020304" pitchFamily="18" charset="0"/>
              </a:rPr>
              <a:t>-2,64</a:t>
            </a:r>
            <a:r>
              <a:rPr lang="es-ES" sz="800" kern="100">
                <a:effectLst/>
                <a:latin typeface="Abadi" panose="020B0604020104020204" pitchFamily="34" charset="0"/>
                <a:ea typeface="Aptos" panose="020B0004020202020204" pitchFamily="34" charset="0"/>
                <a:cs typeface="Times New Roman" panose="02020603050405020304" pitchFamily="18" charset="0"/>
              </a:rPr>
              <a:t> puntos (baja de 36,25 a 33,61).</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es-ES" sz="800" b="1" kern="100">
                <a:effectLst/>
                <a:latin typeface="Abadi" panose="020B0604020104020204" pitchFamily="34" charset="0"/>
                <a:ea typeface="Aptos" panose="020B0004020202020204" pitchFamily="34" charset="0"/>
                <a:cs typeface="Times New Roman" panose="02020603050405020304" pitchFamily="18" charset="0"/>
              </a:rPr>
              <a:t>La Rioja y la Comunitat Valenciana:</a:t>
            </a:r>
            <a:r>
              <a:rPr lang="es-ES" sz="800" kern="100">
                <a:effectLst/>
                <a:latin typeface="Abadi" panose="020B0604020104020204" pitchFamily="34" charset="0"/>
                <a:ea typeface="Aptos" panose="020B0004020202020204" pitchFamily="34" charset="0"/>
                <a:cs typeface="Times New Roman" panose="02020603050405020304" pitchFamily="18" charset="0"/>
              </a:rPr>
              <a:t> Ambas experimentan caídas superiores a los 2 puntos (</a:t>
            </a:r>
            <a:r>
              <a:rPr lang="es-ES" sz="800" b="1" kern="100">
                <a:effectLst/>
                <a:latin typeface="Abadi" panose="020B0604020104020204" pitchFamily="34" charset="0"/>
                <a:ea typeface="Aptos" panose="020B0004020202020204" pitchFamily="34" charset="0"/>
                <a:cs typeface="Times New Roman" panose="02020603050405020304" pitchFamily="18" charset="0"/>
              </a:rPr>
              <a:t>-2,10</a:t>
            </a:r>
            <a:r>
              <a:rPr lang="es-ES" sz="800" kern="100">
                <a:effectLst/>
                <a:latin typeface="Abadi" panose="020B0604020104020204" pitchFamily="34" charset="0"/>
                <a:ea typeface="Aptos" panose="020B0004020202020204" pitchFamily="34" charset="0"/>
                <a:cs typeface="Times New Roman" panose="02020603050405020304" pitchFamily="18" charset="0"/>
              </a:rPr>
              <a:t> y </a:t>
            </a:r>
            <a:r>
              <a:rPr lang="es-ES" sz="800" b="1" kern="100">
                <a:effectLst/>
                <a:latin typeface="Abadi" panose="020B0604020104020204" pitchFamily="34" charset="0"/>
                <a:ea typeface="Aptos" panose="020B0004020202020204" pitchFamily="34" charset="0"/>
                <a:cs typeface="Times New Roman" panose="02020603050405020304" pitchFamily="18" charset="0"/>
              </a:rPr>
              <a:t>-2,02</a:t>
            </a:r>
            <a:r>
              <a:rPr lang="es-ES" sz="800" kern="100">
                <a:effectLst/>
                <a:latin typeface="Abadi" panose="020B0604020104020204" pitchFamily="34" charset="0"/>
                <a:ea typeface="Aptos" panose="020B0004020202020204" pitchFamily="34" charset="0"/>
                <a:cs typeface="Times New Roman" panose="02020603050405020304" pitchFamily="18" charset="0"/>
              </a:rPr>
              <a:t> respectivamente).</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es-ES" sz="800" b="1" kern="100">
                <a:solidFill>
                  <a:srgbClr val="0000FF"/>
                </a:solidFill>
                <a:effectLst/>
                <a:latin typeface="Abadi" panose="020B0604020104020204" pitchFamily="34" charset="0"/>
                <a:ea typeface="Aptos" panose="020B0004020202020204" pitchFamily="34" charset="0"/>
                <a:cs typeface="Times New Roman" panose="02020603050405020304" pitchFamily="18" charset="0"/>
              </a:rPr>
              <a:t>3. Líderes en Solidaridad (A pesar de las caídas)</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es-ES" sz="800" kern="100">
                <a:effectLst/>
                <a:latin typeface="Abadi" panose="020B0604020104020204" pitchFamily="34" charset="0"/>
                <a:ea typeface="Aptos" panose="020B0004020202020204" pitchFamily="34" charset="0"/>
                <a:cs typeface="Times New Roman" panose="02020603050405020304" pitchFamily="18" charset="0"/>
              </a:rPr>
              <a:t>A pesar de la tendencia a la baja, el norte y el oeste peninsular siguen registrando los índices de donación más altos por habitante:</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es-ES" sz="800" b="1" kern="100">
                <a:effectLst/>
                <a:latin typeface="Abadi" panose="020B0604020104020204" pitchFamily="34" charset="0"/>
                <a:ea typeface="Aptos" panose="020B0004020202020204" pitchFamily="34" charset="0"/>
                <a:cs typeface="Times New Roman" panose="02020603050405020304" pitchFamily="18" charset="0"/>
              </a:rPr>
              <a:t>Extremadura:</a:t>
            </a:r>
            <a:r>
              <a:rPr lang="es-ES" sz="800" kern="100">
                <a:effectLst/>
                <a:latin typeface="Abadi" panose="020B0604020104020204" pitchFamily="34" charset="0"/>
                <a:ea typeface="Aptos" panose="020B0004020202020204" pitchFamily="34" charset="0"/>
                <a:cs typeface="Times New Roman" panose="02020603050405020304" pitchFamily="18" charset="0"/>
              </a:rPr>
              <a:t> Se consolida como la comunidad con la tasa más alta en 2025 (</a:t>
            </a:r>
            <a:r>
              <a:rPr lang="es-ES" sz="800" b="1" kern="100">
                <a:effectLst/>
                <a:latin typeface="Abadi" panose="020B0604020104020204" pitchFamily="34" charset="0"/>
                <a:ea typeface="Aptos" panose="020B0004020202020204" pitchFamily="34" charset="0"/>
                <a:cs typeface="Times New Roman" panose="02020603050405020304" pitchFamily="18" charset="0"/>
              </a:rPr>
              <a:t>47,13</a:t>
            </a:r>
            <a:r>
              <a:rPr lang="es-ES" sz="800" kern="100">
                <a:effectLst/>
                <a:latin typeface="Abadi" panose="020B0604020104020204" pitchFamily="34" charset="0"/>
                <a:ea typeface="Aptos" panose="020B0004020202020204" pitchFamily="34" charset="0"/>
                <a:cs typeface="Times New Roman" panose="02020603050405020304" pitchFamily="18" charset="0"/>
              </a:rPr>
              <a:t>), tras una caída moderada de -0,85.</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es-ES" sz="800" b="1" kern="100">
                <a:effectLst/>
                <a:latin typeface="Abadi" panose="020B0604020104020204" pitchFamily="34" charset="0"/>
                <a:ea typeface="Aptos" panose="020B0004020202020204" pitchFamily="34" charset="0"/>
                <a:cs typeface="Times New Roman" panose="02020603050405020304" pitchFamily="18" charset="0"/>
              </a:rPr>
              <a:t>Castilla y León:</a:t>
            </a:r>
            <a:r>
              <a:rPr lang="es-ES" sz="800" kern="100">
                <a:effectLst/>
                <a:latin typeface="Abadi" panose="020B0604020104020204" pitchFamily="34" charset="0"/>
                <a:ea typeface="Aptos" panose="020B0004020202020204" pitchFamily="34" charset="0"/>
                <a:cs typeface="Times New Roman" panose="02020603050405020304" pitchFamily="18" charset="0"/>
              </a:rPr>
              <a:t> Ocupa el segundo lugar con un índice de </a:t>
            </a:r>
            <a:r>
              <a:rPr lang="es-ES" sz="800" b="1" kern="100">
                <a:effectLst/>
                <a:latin typeface="Abadi" panose="020B0604020104020204" pitchFamily="34" charset="0"/>
                <a:ea typeface="Aptos" panose="020B0004020202020204" pitchFamily="34" charset="0"/>
                <a:cs typeface="Times New Roman" panose="02020603050405020304" pitchFamily="18" charset="0"/>
              </a:rPr>
              <a:t>45,25</a:t>
            </a:r>
            <a:r>
              <a:rPr lang="es-ES" sz="800" kern="100">
                <a:effectLst/>
                <a:latin typeface="Abadi" panose="020B0604020104020204" pitchFamily="34" charset="0"/>
                <a:ea typeface="Aptos" panose="020B0004020202020204" pitchFamily="34" charset="0"/>
                <a:cs typeface="Times New Roman" panose="02020603050405020304" pitchFamily="18" charset="0"/>
              </a:rPr>
              <a:t> en 2025, habiéndose mantenido bastante estable (solo cae -0,55).</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es-ES" sz="800" b="1" kern="100">
                <a:effectLst/>
                <a:latin typeface="Abadi" panose="020B0604020104020204" pitchFamily="34" charset="0"/>
                <a:ea typeface="Aptos" panose="020B0004020202020204" pitchFamily="34" charset="0"/>
                <a:cs typeface="Times New Roman" panose="02020603050405020304" pitchFamily="18" charset="0"/>
              </a:rPr>
              <a:t>Galicia y Asturias:</a:t>
            </a:r>
            <a:r>
              <a:rPr lang="es-ES" sz="800" kern="100">
                <a:effectLst/>
                <a:latin typeface="Abadi" panose="020B0604020104020204" pitchFamily="34" charset="0"/>
                <a:ea typeface="Aptos" panose="020B0004020202020204" pitchFamily="34" charset="0"/>
                <a:cs typeface="Times New Roman" panose="02020603050405020304" pitchFamily="18" charset="0"/>
              </a:rPr>
              <a:t> Ambas se mantienen en la franja alta, superando las 37 y 38 donaciones por cada 1.000 habitantes respectivamente.</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es-ES" sz="800" b="1" kern="100">
                <a:solidFill>
                  <a:srgbClr val="0000FF"/>
                </a:solidFill>
                <a:effectLst/>
                <a:latin typeface="Abadi" panose="020B0604020104020204" pitchFamily="34" charset="0"/>
                <a:ea typeface="Aptos" panose="020B0004020202020204" pitchFamily="34" charset="0"/>
                <a:cs typeface="Times New Roman" panose="02020603050405020304" pitchFamily="18" charset="0"/>
              </a:rPr>
              <a:t>4. Regiones en Situación Más Crítica</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es-ES" sz="800" kern="100">
                <a:effectLst/>
                <a:latin typeface="Abadi" panose="020B0604020104020204" pitchFamily="34" charset="0"/>
                <a:ea typeface="Aptos" panose="020B0004020202020204" pitchFamily="34" charset="0"/>
                <a:cs typeface="Times New Roman" panose="02020603050405020304" pitchFamily="18" charset="0"/>
              </a:rPr>
              <a:t>En el extremo opuesto, las comunidades que ya partían de datos bajos en 2024 se encuentran en una situación aún más compleja en 2025 al no alcanzar la barrera de las 30 donaciones por cada 1.000 habitantes:</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es-ES" sz="800" b="1" kern="100">
                <a:effectLst/>
                <a:latin typeface="Abadi" panose="020B0604020104020204" pitchFamily="34" charset="0"/>
                <a:ea typeface="Aptos" panose="020B0004020202020204" pitchFamily="34" charset="0"/>
                <a:cs typeface="Times New Roman" panose="02020603050405020304" pitchFamily="18" charset="0"/>
              </a:rPr>
              <a:t>Canarias:</a:t>
            </a:r>
            <a:r>
              <a:rPr lang="es-ES" sz="800" kern="100">
                <a:effectLst/>
                <a:latin typeface="Abadi" panose="020B0604020104020204" pitchFamily="34" charset="0"/>
                <a:ea typeface="Aptos" panose="020B0004020202020204" pitchFamily="34" charset="0"/>
                <a:cs typeface="Times New Roman" panose="02020603050405020304" pitchFamily="18" charset="0"/>
              </a:rPr>
              <a:t> Registra el índice más bajo de la tabla en 2025 con </a:t>
            </a:r>
            <a:r>
              <a:rPr lang="es-ES" sz="800" b="1" kern="100">
                <a:effectLst/>
                <a:latin typeface="Abadi" panose="020B0604020104020204" pitchFamily="34" charset="0"/>
                <a:ea typeface="Aptos" panose="020B0004020202020204" pitchFamily="34" charset="0"/>
                <a:cs typeface="Times New Roman" panose="02020603050405020304" pitchFamily="18" charset="0"/>
              </a:rPr>
              <a:t>26,27</a:t>
            </a:r>
            <a:r>
              <a:rPr lang="es-ES" sz="800" kern="100">
                <a:effectLst/>
                <a:latin typeface="Abadi" panose="020B0604020104020204" pitchFamily="34" charset="0"/>
                <a:ea typeface="Aptos" panose="020B0004020202020204" pitchFamily="34" charset="0"/>
                <a:cs typeface="Times New Roman" panose="02020603050405020304" pitchFamily="18" charset="0"/>
              </a:rPr>
              <a:t>.</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es-ES" sz="800" b="1" kern="100">
                <a:effectLst/>
                <a:latin typeface="Abadi" panose="020B0604020104020204" pitchFamily="34" charset="0"/>
                <a:ea typeface="Aptos" panose="020B0004020202020204" pitchFamily="34" charset="0"/>
                <a:cs typeface="Times New Roman" panose="02020603050405020304" pitchFamily="18" charset="0"/>
              </a:rPr>
              <a:t>La Rioja:</a:t>
            </a:r>
            <a:r>
              <a:rPr lang="es-ES" sz="800" kern="100">
                <a:effectLst/>
                <a:latin typeface="Abadi" panose="020B0604020104020204" pitchFamily="34" charset="0"/>
                <a:ea typeface="Aptos" panose="020B0004020202020204" pitchFamily="34" charset="0"/>
                <a:cs typeface="Times New Roman" panose="02020603050405020304" pitchFamily="18" charset="0"/>
              </a:rPr>
              <a:t> Se sitúa inmediatamente después con un </a:t>
            </a:r>
            <a:r>
              <a:rPr lang="es-ES" sz="800" b="1" kern="100">
                <a:effectLst/>
                <a:latin typeface="Abadi" panose="020B0604020104020204" pitchFamily="34" charset="0"/>
                <a:ea typeface="Aptos" panose="020B0004020202020204" pitchFamily="34" charset="0"/>
                <a:cs typeface="Times New Roman" panose="02020603050405020304" pitchFamily="18" charset="0"/>
              </a:rPr>
              <a:t>26,94</a:t>
            </a:r>
            <a:r>
              <a:rPr lang="es-ES" sz="800" kern="100">
                <a:effectLst/>
                <a:latin typeface="Abadi" panose="020B0604020104020204" pitchFamily="34" charset="0"/>
                <a:ea typeface="Aptos" panose="020B0004020202020204" pitchFamily="34" charset="0"/>
                <a:cs typeface="Times New Roman" panose="02020603050405020304" pitchFamily="18" charset="0"/>
              </a:rPr>
              <a:t> debido a su pronunciado descenso.</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es-ES" sz="800" b="1" kern="100">
                <a:effectLst/>
                <a:latin typeface="Abadi" panose="020B0604020104020204" pitchFamily="34" charset="0"/>
                <a:ea typeface="Aptos" panose="020B0004020202020204" pitchFamily="34" charset="0"/>
                <a:cs typeface="Times New Roman" panose="02020603050405020304" pitchFamily="18" charset="0"/>
              </a:rPr>
              <a:t>Región de Murcia (29,40) e Illes Balears (29,42):</a:t>
            </a:r>
            <a:r>
              <a:rPr lang="es-ES" sz="800" kern="100">
                <a:effectLst/>
                <a:latin typeface="Abadi" panose="020B0604020104020204" pitchFamily="34" charset="0"/>
                <a:ea typeface="Aptos" panose="020B0004020202020204" pitchFamily="34" charset="0"/>
                <a:cs typeface="Times New Roman" panose="02020603050405020304" pitchFamily="18" charset="0"/>
              </a:rPr>
              <a:t> Aunque Baleares sube tímidamente, ambas permanecen en la zona baja de la tabla.</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es-ES" sz="800" b="1" kern="100">
                <a:solidFill>
                  <a:srgbClr val="0000FF"/>
                </a:solidFill>
                <a:effectLst/>
                <a:latin typeface="Abadi" panose="020B0604020104020204" pitchFamily="34" charset="0"/>
                <a:ea typeface="Aptos" panose="020B0004020202020204" pitchFamily="34" charset="0"/>
                <a:cs typeface="Times New Roman" panose="02020603050405020304" pitchFamily="18" charset="0"/>
              </a:rPr>
              <a:t>Resumen Ejecutivo</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es-ES" sz="800" kern="100">
                <a:effectLst/>
                <a:latin typeface="Abadi" panose="020B0604020104020204" pitchFamily="34" charset="0"/>
                <a:ea typeface="Aptos" panose="020B0004020202020204" pitchFamily="34" charset="0"/>
                <a:cs typeface="Times New Roman" panose="02020603050405020304" pitchFamily="18" charset="0"/>
              </a:rPr>
              <a:t>El escenario que plantea para el período 2024-2025 refleja una </a:t>
            </a:r>
            <a:r>
              <a:rPr lang="es-ES" sz="800" b="1" kern="100">
                <a:effectLst/>
                <a:latin typeface="Abadi" panose="020B0604020104020204" pitchFamily="34" charset="0"/>
                <a:ea typeface="Aptos" panose="020B0004020202020204" pitchFamily="34" charset="0"/>
                <a:cs typeface="Times New Roman" panose="02020603050405020304" pitchFamily="18" charset="0"/>
              </a:rPr>
              <a:t>pérdida de dinamismo en la donación de sangre en España</a:t>
            </a:r>
            <a:r>
              <a:rPr lang="es-ES" sz="800" kern="100">
                <a:effectLst/>
                <a:latin typeface="Abadi" panose="020B0604020104020204" pitchFamily="34" charset="0"/>
                <a:ea typeface="Aptos" panose="020B0004020202020204" pitchFamily="34" charset="0"/>
                <a:cs typeface="Times New Roman" panose="02020603050405020304" pitchFamily="18" charset="0"/>
              </a:rPr>
              <a:t>. Salvo el estancamiento/leve mejora balear, el resto del territorio nacional ha visto reducida su participación, lo que sugiere la necesidad de reforzar las campañas de concienciación ciudadana a nivel autonómico, especialmente en aquellas regiones que han sufrido caídas superiores a los 2 puntos o que se sitúan a la cola del índice.</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es-ES" sz="800" b="1" kern="100">
                <a:solidFill>
                  <a:srgbClr val="0000FF"/>
                </a:solidFill>
                <a:effectLst/>
                <a:latin typeface="Abadi" panose="020B0604020104020204" pitchFamily="34" charset="0"/>
                <a:ea typeface="Aptos" panose="020B0004020202020204" pitchFamily="34" charset="0"/>
                <a:cs typeface="Times New Roman" panose="02020603050405020304" pitchFamily="18" charset="0"/>
              </a:rPr>
              <a:t>Posibles causas</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es-ES" sz="800" kern="100">
                <a:effectLst/>
                <a:latin typeface="Abadi" panose="020B0604020104020204" pitchFamily="34" charset="0"/>
                <a:ea typeface="Aptos" panose="020B0004020202020204" pitchFamily="34" charset="0"/>
                <a:cs typeface="Times New Roman" panose="02020603050405020304" pitchFamily="18" charset="0"/>
              </a:rPr>
              <a:t>A lo largo de los últimos años se viene observando dos posibles causas del descenso de las donaciones de sangre. Una puede ser la elevada edad de los donantes, al observarse que la franja de edad del mayor porcentaje se sitúa entre los 40 y los 60 años. La otra posible causa se puede atribuir a que un gran porcentaje de donantes no se comprometen y tan sólo donan una o, como mucho, dos veces al año.</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CuadroTexto 5">
            <a:extLst>
              <a:ext uri="{FF2B5EF4-FFF2-40B4-BE49-F238E27FC236}">
                <a16:creationId xmlns:a16="http://schemas.microsoft.com/office/drawing/2014/main" id="{77C50A7E-5E04-5AB6-7EE9-2AF67DBE1555}"/>
              </a:ext>
            </a:extLst>
          </p:cNvPr>
          <p:cNvSpPr txBox="1"/>
          <p:nvPr/>
        </p:nvSpPr>
        <p:spPr>
          <a:xfrm>
            <a:off x="4586288" y="9312586"/>
            <a:ext cx="476567" cy="369332"/>
          </a:xfrm>
          <a:prstGeom prst="rect">
            <a:avLst/>
          </a:prstGeom>
          <a:noFill/>
        </p:spPr>
        <p:txBody>
          <a:bodyPr wrap="square" rtlCol="0">
            <a:spAutoFit/>
          </a:bodyPr>
          <a:lstStyle/>
          <a:p>
            <a:r>
              <a:rPr lang="es-ES" dirty="0">
                <a:latin typeface="ADLaM Display" panose="02010000000000000000" pitchFamily="2" charset="0"/>
                <a:ea typeface="ADLaM Display" panose="02010000000000000000" pitchFamily="2" charset="0"/>
                <a:cs typeface="ADLaM Display" panose="02010000000000000000" pitchFamily="2" charset="0"/>
              </a:rPr>
              <a:t>12</a:t>
            </a:r>
          </a:p>
        </p:txBody>
      </p:sp>
    </p:spTree>
    <p:extLst>
      <p:ext uri="{BB962C8B-B14F-4D97-AF65-F5344CB8AC3E}">
        <p14:creationId xmlns:p14="http://schemas.microsoft.com/office/powerpoint/2010/main" val="23123020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Globo: línea doblada doble 19">
            <a:extLst>
              <a:ext uri="{FF2B5EF4-FFF2-40B4-BE49-F238E27FC236}">
                <a16:creationId xmlns:a16="http://schemas.microsoft.com/office/drawing/2014/main" id="{76B8A9A5-7996-F06E-57BA-BB487DB62D4F}"/>
              </a:ext>
            </a:extLst>
          </p:cNvPr>
          <p:cNvSpPr/>
          <p:nvPr/>
        </p:nvSpPr>
        <p:spPr>
          <a:xfrm>
            <a:off x="4148961" y="4047198"/>
            <a:ext cx="1240010" cy="711584"/>
          </a:xfrm>
          <a:prstGeom prst="borderCallout3">
            <a:avLst>
              <a:gd name="adj1" fmla="val 52324"/>
              <a:gd name="adj2" fmla="val 1754"/>
              <a:gd name="adj3" fmla="val 52148"/>
              <a:gd name="adj4" fmla="val -14649"/>
              <a:gd name="adj5" fmla="val 155546"/>
              <a:gd name="adj6" fmla="val -15901"/>
              <a:gd name="adj7" fmla="val 155360"/>
              <a:gd name="adj8" fmla="val 29877"/>
            </a:avLst>
          </a:prstGeom>
        </p:spPr>
        <p:style>
          <a:lnRef idx="2">
            <a:schemeClr val="accent6"/>
          </a:lnRef>
          <a:fillRef idx="1">
            <a:schemeClr val="lt1"/>
          </a:fillRef>
          <a:effectRef idx="0">
            <a:schemeClr val="accent6"/>
          </a:effectRef>
          <a:fontRef idx="minor">
            <a:schemeClr val="dk1"/>
          </a:fontRef>
        </p:style>
        <p:txBody>
          <a:bodyPr rtlCol="0" anchor="ctr"/>
          <a:lstStyle/>
          <a:p>
            <a:pPr algn="ctr" defTabSz="470753"/>
            <a:endParaRPr lang="es-ES" sz="1853">
              <a:solidFill>
                <a:prstClr val="black"/>
              </a:solidFill>
              <a:latin typeface="Calibri" panose="020F0502020204030204"/>
            </a:endParaRPr>
          </a:p>
        </p:txBody>
      </p:sp>
      <p:sp>
        <p:nvSpPr>
          <p:cNvPr id="3" name="CuadroTexto 2">
            <a:extLst>
              <a:ext uri="{FF2B5EF4-FFF2-40B4-BE49-F238E27FC236}">
                <a16:creationId xmlns:a16="http://schemas.microsoft.com/office/drawing/2014/main" id="{F66101C9-2995-6680-7D34-927EAFECA0D1}"/>
              </a:ext>
            </a:extLst>
          </p:cNvPr>
          <p:cNvSpPr txBox="1"/>
          <p:nvPr/>
        </p:nvSpPr>
        <p:spPr>
          <a:xfrm>
            <a:off x="887207" y="844153"/>
            <a:ext cx="4794214" cy="662617"/>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defTabSz="470753"/>
            <a:r>
              <a:rPr lang="es-ES" sz="1853" b="1">
                <a:solidFill>
                  <a:srgbClr val="111111"/>
                </a:solidFill>
                <a:latin typeface="Roboto" panose="02000000000000000000" pitchFamily="2" charset="0"/>
              </a:rPr>
              <a:t>PLASMAFÉRESIS               otra </a:t>
            </a:r>
            <a:r>
              <a:rPr lang="es-ES" sz="1853" b="1" dirty="0">
                <a:solidFill>
                  <a:srgbClr val="111111"/>
                </a:solidFill>
                <a:latin typeface="Roboto" panose="02000000000000000000" pitchFamily="2" charset="0"/>
              </a:rPr>
              <a:t>forma de donación</a:t>
            </a:r>
            <a:endParaRPr lang="es-ES" sz="1853" b="1" dirty="0">
              <a:solidFill>
                <a:prstClr val="black"/>
              </a:solidFill>
              <a:latin typeface="Calibri" panose="020F0502020204030204"/>
            </a:endParaRPr>
          </a:p>
        </p:txBody>
      </p:sp>
      <p:pic>
        <p:nvPicPr>
          <p:cNvPr id="5" name="Imagen 4" descr="Icono&#10;&#10;Descripción generada automáticamente">
            <a:extLst>
              <a:ext uri="{FF2B5EF4-FFF2-40B4-BE49-F238E27FC236}">
                <a16:creationId xmlns:a16="http://schemas.microsoft.com/office/drawing/2014/main" id="{718FF220-288D-612C-950F-9056C690AD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6486" y="364321"/>
            <a:ext cx="1391453" cy="1391453"/>
          </a:xfrm>
          <a:prstGeom prst="rect">
            <a:avLst/>
          </a:prstGeom>
        </p:spPr>
      </p:pic>
      <p:sp>
        <p:nvSpPr>
          <p:cNvPr id="6" name="CuadroTexto 5">
            <a:extLst>
              <a:ext uri="{FF2B5EF4-FFF2-40B4-BE49-F238E27FC236}">
                <a16:creationId xmlns:a16="http://schemas.microsoft.com/office/drawing/2014/main" id="{7EFF55C9-C297-6824-112F-AC6B935620A5}"/>
              </a:ext>
            </a:extLst>
          </p:cNvPr>
          <p:cNvSpPr txBox="1"/>
          <p:nvPr/>
        </p:nvSpPr>
        <p:spPr>
          <a:xfrm>
            <a:off x="715899" y="2916586"/>
            <a:ext cx="2089648" cy="286873"/>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defTabSz="470753"/>
            <a:r>
              <a:rPr lang="es-ES" sz="1264" b="1" dirty="0">
                <a:solidFill>
                  <a:prstClr val="black"/>
                </a:solidFill>
                <a:latin typeface="Calibri" panose="020F0502020204030204"/>
              </a:rPr>
              <a:t>¿En qué consiste?</a:t>
            </a:r>
          </a:p>
        </p:txBody>
      </p:sp>
      <p:sp>
        <p:nvSpPr>
          <p:cNvPr id="7" name="CuadroTexto 6">
            <a:extLst>
              <a:ext uri="{FF2B5EF4-FFF2-40B4-BE49-F238E27FC236}">
                <a16:creationId xmlns:a16="http://schemas.microsoft.com/office/drawing/2014/main" id="{1B8834D8-2BDF-E858-A3D5-2D686D658B6A}"/>
              </a:ext>
            </a:extLst>
          </p:cNvPr>
          <p:cNvSpPr txBox="1"/>
          <p:nvPr/>
        </p:nvSpPr>
        <p:spPr>
          <a:xfrm>
            <a:off x="705865" y="2161181"/>
            <a:ext cx="5446270" cy="648126"/>
          </a:xfrm>
          <a:prstGeom prst="rect">
            <a:avLst/>
          </a:prstGeom>
          <a:noFill/>
        </p:spPr>
        <p:txBody>
          <a:bodyPr wrap="square" rtlCol="0">
            <a:spAutoFit/>
          </a:bodyPr>
          <a:lstStyle/>
          <a:p>
            <a:pPr algn="just" defTabSz="470753"/>
            <a:r>
              <a:rPr lang="es-ES" sz="903" dirty="0">
                <a:solidFill>
                  <a:srgbClr val="111111"/>
                </a:solidFill>
                <a:latin typeface="Roboto" panose="02000000000000000000" pitchFamily="2" charset="0"/>
              </a:rPr>
              <a:t>El plasma se puede donar mediante un proceso denominado</a:t>
            </a:r>
            <a:r>
              <a:rPr lang="es-ES" sz="903" b="1" dirty="0">
                <a:solidFill>
                  <a:srgbClr val="111111"/>
                </a:solidFill>
                <a:latin typeface="Roboto" panose="02000000000000000000" pitchFamily="2" charset="0"/>
              </a:rPr>
              <a:t> plasmaféresis</a:t>
            </a:r>
            <a:r>
              <a:rPr lang="es-ES" sz="903" dirty="0">
                <a:solidFill>
                  <a:srgbClr val="111111"/>
                </a:solidFill>
                <a:latin typeface="Roboto" panose="02000000000000000000" pitchFamily="2" charset="0"/>
              </a:rPr>
              <a:t>, que implica la extracción de plasma de la sangre del donante y la devolución de los glóbulos blancos, los glóbulos rojos y las plaquetas. Se compone mayoritariamente de agua y se puede separar del componente celular de la sangre mediante centrifugación.   </a:t>
            </a:r>
            <a:endParaRPr lang="es-ES" sz="903" dirty="0">
              <a:solidFill>
                <a:prstClr val="black"/>
              </a:solidFill>
              <a:latin typeface="Calibri" panose="020F0502020204030204"/>
            </a:endParaRPr>
          </a:p>
        </p:txBody>
      </p:sp>
      <p:sp>
        <p:nvSpPr>
          <p:cNvPr id="8" name="CuadroTexto 7">
            <a:extLst>
              <a:ext uri="{FF2B5EF4-FFF2-40B4-BE49-F238E27FC236}">
                <a16:creationId xmlns:a16="http://schemas.microsoft.com/office/drawing/2014/main" id="{6D3A01DC-3CC8-FBBA-68D3-CB3B173D5172}"/>
              </a:ext>
            </a:extLst>
          </p:cNvPr>
          <p:cNvSpPr txBox="1"/>
          <p:nvPr/>
        </p:nvSpPr>
        <p:spPr>
          <a:xfrm>
            <a:off x="715899" y="1817387"/>
            <a:ext cx="2089648" cy="286873"/>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defTabSz="470753"/>
            <a:r>
              <a:rPr lang="es-ES" sz="1264" b="1" dirty="0">
                <a:solidFill>
                  <a:prstClr val="black"/>
                </a:solidFill>
                <a:latin typeface="Calibri" panose="020F0502020204030204"/>
              </a:rPr>
              <a:t>¿Qué es el plasma?</a:t>
            </a:r>
          </a:p>
        </p:txBody>
      </p:sp>
      <p:sp>
        <p:nvSpPr>
          <p:cNvPr id="9" name="CuadroTexto 8">
            <a:extLst>
              <a:ext uri="{FF2B5EF4-FFF2-40B4-BE49-F238E27FC236}">
                <a16:creationId xmlns:a16="http://schemas.microsoft.com/office/drawing/2014/main" id="{35F8333A-73A0-DF49-1EE2-5140118C5708}"/>
              </a:ext>
            </a:extLst>
          </p:cNvPr>
          <p:cNvSpPr txBox="1"/>
          <p:nvPr/>
        </p:nvSpPr>
        <p:spPr>
          <a:xfrm>
            <a:off x="700417" y="3274365"/>
            <a:ext cx="5446270" cy="648126"/>
          </a:xfrm>
          <a:prstGeom prst="rect">
            <a:avLst/>
          </a:prstGeom>
          <a:noFill/>
        </p:spPr>
        <p:txBody>
          <a:bodyPr wrap="square" rtlCol="0">
            <a:spAutoFit/>
          </a:bodyPr>
          <a:lstStyle/>
          <a:p>
            <a:pPr algn="just" defTabSz="470753"/>
            <a:r>
              <a:rPr lang="es-ES" sz="903" dirty="0">
                <a:solidFill>
                  <a:prstClr val="black"/>
                </a:solidFill>
                <a:latin typeface="Roboto" panose="02000000000000000000" pitchFamily="2" charset="0"/>
              </a:rPr>
              <a:t>El plasma es un componente de la sangre que se utiliza tanto en la transfusión a pacientes como para la elaboración de medicamentos que se precisan para el tratamiento de determinadas patologías. </a:t>
            </a:r>
            <a:r>
              <a:rPr lang="es-ES" sz="903" dirty="0">
                <a:solidFill>
                  <a:srgbClr val="000000"/>
                </a:solidFill>
                <a:latin typeface="Open Sans" panose="020B0606030504020204" pitchFamily="34" charset="0"/>
              </a:rPr>
              <a:t>Está conformado en un 91% por agua, 8% proteínas y el resto por diversos minerales, hormonas y sustancias producidas por el cuerpo humano.</a:t>
            </a:r>
            <a:endParaRPr lang="es-ES" sz="903" dirty="0">
              <a:solidFill>
                <a:prstClr val="black"/>
              </a:solidFill>
              <a:latin typeface="Calibri" panose="020F0502020204030204"/>
            </a:endParaRPr>
          </a:p>
        </p:txBody>
      </p:sp>
      <p:pic>
        <p:nvPicPr>
          <p:cNvPr id="11" name="Imagen 10" descr="Icono&#10;&#10;Descripción generada automáticamente">
            <a:extLst>
              <a:ext uri="{FF2B5EF4-FFF2-40B4-BE49-F238E27FC236}">
                <a16:creationId xmlns:a16="http://schemas.microsoft.com/office/drawing/2014/main" id="{14A73BA5-387A-AF96-2652-63B2EB9EB2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73824" y="4811737"/>
            <a:ext cx="1542990" cy="1587983"/>
          </a:xfrm>
          <a:prstGeom prst="rect">
            <a:avLst/>
          </a:prstGeom>
        </p:spPr>
      </p:pic>
      <p:sp>
        <p:nvSpPr>
          <p:cNvPr id="12" name="CuadroTexto 11">
            <a:extLst>
              <a:ext uri="{FF2B5EF4-FFF2-40B4-BE49-F238E27FC236}">
                <a16:creationId xmlns:a16="http://schemas.microsoft.com/office/drawing/2014/main" id="{194AC5F6-8CEB-BA9E-1F09-02F38E08B907}"/>
              </a:ext>
            </a:extLst>
          </p:cNvPr>
          <p:cNvSpPr txBox="1"/>
          <p:nvPr/>
        </p:nvSpPr>
        <p:spPr>
          <a:xfrm>
            <a:off x="700419" y="4002777"/>
            <a:ext cx="3218535" cy="286873"/>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defTabSz="470753"/>
            <a:r>
              <a:rPr lang="es-ES" sz="1264" b="1" dirty="0">
                <a:solidFill>
                  <a:prstClr val="black"/>
                </a:solidFill>
                <a:latin typeface="Calibri" panose="020F0502020204030204"/>
              </a:rPr>
              <a:t>¿Cuáles son los beneficios de donar plasma?</a:t>
            </a:r>
          </a:p>
        </p:txBody>
      </p:sp>
      <p:sp>
        <p:nvSpPr>
          <p:cNvPr id="13" name="CuadroTexto 12">
            <a:extLst>
              <a:ext uri="{FF2B5EF4-FFF2-40B4-BE49-F238E27FC236}">
                <a16:creationId xmlns:a16="http://schemas.microsoft.com/office/drawing/2014/main" id="{77DE3BB0-078D-72CB-74FB-855F9299A244}"/>
              </a:ext>
            </a:extLst>
          </p:cNvPr>
          <p:cNvSpPr txBox="1"/>
          <p:nvPr/>
        </p:nvSpPr>
        <p:spPr>
          <a:xfrm>
            <a:off x="715898" y="4355927"/>
            <a:ext cx="2989449" cy="1620765"/>
          </a:xfrm>
          <a:prstGeom prst="rect">
            <a:avLst/>
          </a:prstGeom>
          <a:noFill/>
        </p:spPr>
        <p:txBody>
          <a:bodyPr wrap="square" rtlCol="0">
            <a:spAutoFit/>
          </a:bodyPr>
          <a:lstStyle/>
          <a:p>
            <a:pPr algn="just" defTabSz="470753"/>
            <a:r>
              <a:rPr lang="es-ES" sz="903" dirty="0">
                <a:solidFill>
                  <a:prstClr val="black"/>
                </a:solidFill>
                <a:latin typeface="Roboto" panose="02000000000000000000" pitchFamily="2" charset="0"/>
              </a:rPr>
              <a:t>Las donaciones de plasma dan a personas reales la oportunidad de tener una mejor calidad de vida, algo que no sería posible sin los hemoderivados que sus donaciones ayudan a producir. </a:t>
            </a:r>
            <a:r>
              <a:rPr lang="es-ES" sz="903" b="1" dirty="0">
                <a:solidFill>
                  <a:prstClr val="black"/>
                </a:solidFill>
                <a:latin typeface="Roboto" panose="02000000000000000000" pitchFamily="2" charset="0"/>
              </a:rPr>
              <a:t>El plasma es determinante también para el funcionamiento del sistema inmunitario</a:t>
            </a:r>
            <a:r>
              <a:rPr lang="es-ES" sz="903" dirty="0">
                <a:solidFill>
                  <a:prstClr val="black"/>
                </a:solidFill>
                <a:latin typeface="Roboto" panose="02000000000000000000" pitchFamily="2" charset="0"/>
              </a:rPr>
              <a:t>, pues en su seno se encuentran, además de los diferentes tipos de leucocitos, otros componentes imprescindibles para el organismo como son las inmunoglobulinas, algunas de las cuales son anticuerpos y otras intervienen en funciones inflamatorias de defensa frente a agresiones externas.</a:t>
            </a:r>
            <a:endParaRPr lang="es-ES" sz="903" dirty="0">
              <a:solidFill>
                <a:prstClr val="black"/>
              </a:solidFill>
              <a:latin typeface="Calibri" panose="020F0502020204030204"/>
            </a:endParaRPr>
          </a:p>
        </p:txBody>
      </p:sp>
      <p:sp>
        <p:nvSpPr>
          <p:cNvPr id="14" name="CuadroTexto 13">
            <a:extLst>
              <a:ext uri="{FF2B5EF4-FFF2-40B4-BE49-F238E27FC236}">
                <a16:creationId xmlns:a16="http://schemas.microsoft.com/office/drawing/2014/main" id="{9BB40FBD-CCDE-61DA-FD2F-80C540219131}"/>
              </a:ext>
            </a:extLst>
          </p:cNvPr>
          <p:cNvSpPr txBox="1"/>
          <p:nvPr/>
        </p:nvSpPr>
        <p:spPr>
          <a:xfrm>
            <a:off x="715900" y="6081088"/>
            <a:ext cx="2812320" cy="25898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defTabSz="470753"/>
            <a:r>
              <a:rPr lang="es-ES" sz="1083" b="1" dirty="0">
                <a:solidFill>
                  <a:prstClr val="black"/>
                </a:solidFill>
                <a:latin typeface="Calibri" panose="020F0502020204030204"/>
              </a:rPr>
              <a:t>¿Cuáles son los requisitos para donar plasma?</a:t>
            </a:r>
          </a:p>
        </p:txBody>
      </p:sp>
      <p:sp>
        <p:nvSpPr>
          <p:cNvPr id="15" name="CuadroTexto 14">
            <a:extLst>
              <a:ext uri="{FF2B5EF4-FFF2-40B4-BE49-F238E27FC236}">
                <a16:creationId xmlns:a16="http://schemas.microsoft.com/office/drawing/2014/main" id="{13301978-CE06-C39F-A4A2-793E1218A0B4}"/>
              </a:ext>
            </a:extLst>
          </p:cNvPr>
          <p:cNvSpPr txBox="1"/>
          <p:nvPr/>
        </p:nvSpPr>
        <p:spPr>
          <a:xfrm>
            <a:off x="715899" y="6418284"/>
            <a:ext cx="5430789" cy="509178"/>
          </a:xfrm>
          <a:prstGeom prst="rect">
            <a:avLst/>
          </a:prstGeom>
          <a:noFill/>
        </p:spPr>
        <p:txBody>
          <a:bodyPr wrap="square" rtlCol="0">
            <a:spAutoFit/>
          </a:bodyPr>
          <a:lstStyle/>
          <a:p>
            <a:pPr defTabSz="470753"/>
            <a:r>
              <a:rPr lang="es-ES" sz="903" dirty="0">
                <a:solidFill>
                  <a:prstClr val="black"/>
                </a:solidFill>
                <a:latin typeface="Roboto" panose="02000000000000000000" pitchFamily="2" charset="0"/>
              </a:rPr>
              <a:t>Para ser donante de plasma, como para dar sangre, hay que tener entre 18 y 65 años, pesar más de 50 kilos y encontrarse bien de salud. Las excepciones para dar plasma son casi las mismas que las de la sangre.</a:t>
            </a:r>
            <a:endParaRPr lang="es-ES" sz="903" dirty="0">
              <a:solidFill>
                <a:prstClr val="black"/>
              </a:solidFill>
              <a:latin typeface="Calibri" panose="020F0502020204030204"/>
            </a:endParaRPr>
          </a:p>
        </p:txBody>
      </p:sp>
      <p:pic>
        <p:nvPicPr>
          <p:cNvPr id="17" name="Imagen 16" descr="Imagen que contiene persona, interior, foto, hombre&#10;&#10;Descripción generada automáticamente">
            <a:extLst>
              <a:ext uri="{FF2B5EF4-FFF2-40B4-BE49-F238E27FC236}">
                <a16:creationId xmlns:a16="http://schemas.microsoft.com/office/drawing/2014/main" id="{D2CD5B39-D6AF-37B3-7956-94D5716F17FA}"/>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l="9689" t="11469" r="19111" b="20943"/>
          <a:stretch/>
        </p:blipFill>
        <p:spPr>
          <a:xfrm>
            <a:off x="801553" y="7072126"/>
            <a:ext cx="2818140" cy="1505823"/>
          </a:xfrm>
          <a:prstGeom prst="rect">
            <a:avLst/>
          </a:prstGeom>
        </p:spPr>
      </p:pic>
      <p:sp>
        <p:nvSpPr>
          <p:cNvPr id="18" name="CuadroTexto 17">
            <a:extLst>
              <a:ext uri="{FF2B5EF4-FFF2-40B4-BE49-F238E27FC236}">
                <a16:creationId xmlns:a16="http://schemas.microsoft.com/office/drawing/2014/main" id="{1C2728BD-0F2B-DDAF-4397-F14001AEAC4E}"/>
              </a:ext>
            </a:extLst>
          </p:cNvPr>
          <p:cNvSpPr txBox="1"/>
          <p:nvPr/>
        </p:nvSpPr>
        <p:spPr>
          <a:xfrm>
            <a:off x="3705349" y="7389023"/>
            <a:ext cx="2265447" cy="1203919"/>
          </a:xfrm>
          <a:prstGeom prst="rect">
            <a:avLst/>
          </a:prstGeom>
          <a:noFill/>
        </p:spPr>
        <p:txBody>
          <a:bodyPr wrap="square" rtlCol="0">
            <a:spAutoFit/>
          </a:bodyPr>
          <a:lstStyle/>
          <a:p>
            <a:pPr algn="just" defTabSz="470753"/>
            <a:r>
              <a:rPr lang="es-ES" sz="903" dirty="0">
                <a:solidFill>
                  <a:prstClr val="black"/>
                </a:solidFill>
                <a:latin typeface="Roboto" panose="02000000000000000000" pitchFamily="2" charset="0"/>
                <a:ea typeface="Roboto" panose="02000000000000000000" pitchFamily="2" charset="0"/>
              </a:rPr>
              <a:t>El proceso de la donación requiere una máquina automatizada que extrae la sangre entera, separa el plasma y lo coloca en un recipiente. Los glóbulos rojos luego se devuelven al donante. </a:t>
            </a:r>
          </a:p>
          <a:p>
            <a:pPr algn="just" defTabSz="470753"/>
            <a:endParaRPr lang="es-ES" sz="903" dirty="0">
              <a:solidFill>
                <a:prstClr val="black"/>
              </a:solidFill>
              <a:latin typeface="Roboto" panose="02000000000000000000" pitchFamily="2" charset="0"/>
              <a:ea typeface="Roboto" panose="02000000000000000000" pitchFamily="2" charset="0"/>
            </a:endParaRPr>
          </a:p>
          <a:p>
            <a:pPr algn="just" defTabSz="470753"/>
            <a:r>
              <a:rPr lang="es-ES" sz="903" dirty="0">
                <a:solidFill>
                  <a:prstClr val="black"/>
                </a:solidFill>
                <a:latin typeface="Roboto" panose="02000000000000000000" pitchFamily="2" charset="0"/>
                <a:ea typeface="Roboto" panose="02000000000000000000" pitchFamily="2" charset="0"/>
              </a:rPr>
              <a:t>El proceso generalmente tiene una duración de unos 40 - 50 minutos.</a:t>
            </a:r>
          </a:p>
        </p:txBody>
      </p:sp>
      <p:sp>
        <p:nvSpPr>
          <p:cNvPr id="19" name="CuadroTexto 18">
            <a:extLst>
              <a:ext uri="{FF2B5EF4-FFF2-40B4-BE49-F238E27FC236}">
                <a16:creationId xmlns:a16="http://schemas.microsoft.com/office/drawing/2014/main" id="{98CC815C-DCCD-7B34-A7B0-21E6EE9F5173}"/>
              </a:ext>
            </a:extLst>
          </p:cNvPr>
          <p:cNvSpPr txBox="1"/>
          <p:nvPr/>
        </p:nvSpPr>
        <p:spPr>
          <a:xfrm>
            <a:off x="3761973" y="6936151"/>
            <a:ext cx="1601385" cy="481414"/>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defTabSz="470753"/>
            <a:r>
              <a:rPr lang="es-ES" sz="1264" b="1" dirty="0">
                <a:solidFill>
                  <a:prstClr val="black"/>
                </a:solidFill>
                <a:latin typeface="Calibri" panose="020F0502020204030204"/>
              </a:rPr>
              <a:t>¿Cómo es el proceso?</a:t>
            </a:r>
          </a:p>
        </p:txBody>
      </p:sp>
      <p:sp>
        <p:nvSpPr>
          <p:cNvPr id="21" name="CuadroTexto 20">
            <a:extLst>
              <a:ext uri="{FF2B5EF4-FFF2-40B4-BE49-F238E27FC236}">
                <a16:creationId xmlns:a16="http://schemas.microsoft.com/office/drawing/2014/main" id="{DF53D50A-8971-7847-51A8-F6B14CAEC3D2}"/>
              </a:ext>
            </a:extLst>
          </p:cNvPr>
          <p:cNvSpPr txBox="1"/>
          <p:nvPr/>
        </p:nvSpPr>
        <p:spPr>
          <a:xfrm>
            <a:off x="4148961" y="4091768"/>
            <a:ext cx="1240009" cy="648126"/>
          </a:xfrm>
          <a:prstGeom prst="rect">
            <a:avLst/>
          </a:prstGeom>
          <a:noFill/>
        </p:spPr>
        <p:txBody>
          <a:bodyPr wrap="square" rtlCol="0">
            <a:spAutoFit/>
          </a:bodyPr>
          <a:lstStyle/>
          <a:p>
            <a:pPr algn="ctr" defTabSz="470753"/>
            <a:r>
              <a:rPr lang="es-ES" sz="1806" b="1" dirty="0">
                <a:solidFill>
                  <a:prstClr val="black"/>
                </a:solidFill>
                <a:latin typeface="Cavolini" panose="03000502040302020204" pitchFamily="66" charset="0"/>
                <a:cs typeface="Cavolini" panose="03000502040302020204" pitchFamily="66" charset="0"/>
              </a:rPr>
              <a:t>DONA </a:t>
            </a:r>
          </a:p>
          <a:p>
            <a:pPr algn="ctr" defTabSz="470753"/>
            <a:r>
              <a:rPr lang="es-ES" sz="1806" b="1" dirty="0">
                <a:solidFill>
                  <a:prstClr val="black"/>
                </a:solidFill>
                <a:latin typeface="Cavolini" panose="03000502040302020204" pitchFamily="66" charset="0"/>
                <a:cs typeface="Cavolini" panose="03000502040302020204" pitchFamily="66" charset="0"/>
              </a:rPr>
              <a:t>PLASMA</a:t>
            </a:r>
          </a:p>
        </p:txBody>
      </p:sp>
      <p:sp>
        <p:nvSpPr>
          <p:cNvPr id="16" name="Marcador de pie de página 3">
            <a:extLst>
              <a:ext uri="{FF2B5EF4-FFF2-40B4-BE49-F238E27FC236}">
                <a16:creationId xmlns:a16="http://schemas.microsoft.com/office/drawing/2014/main" id="{2572DCEB-BB49-23D2-DBCB-7DAE26B0C52D}"/>
              </a:ext>
            </a:extLst>
          </p:cNvPr>
          <p:cNvSpPr>
            <a:spLocks noGrp="1"/>
          </p:cNvSpPr>
          <p:nvPr>
            <p:ph type="ftr" sz="quarter" idx="11"/>
          </p:nvPr>
        </p:nvSpPr>
        <p:spPr>
          <a:xfrm>
            <a:off x="2139316" y="9421644"/>
            <a:ext cx="2777807" cy="527403"/>
          </a:xfrm>
        </p:spPr>
        <p:txBody>
          <a:bodyPr/>
          <a:lstStyle/>
          <a:p>
            <a:r>
              <a:rPr lang="es-ES" sz="700" dirty="0"/>
              <a:t>Federación Española de Donantes de Sangre</a:t>
            </a:r>
          </a:p>
        </p:txBody>
      </p:sp>
      <p:sp>
        <p:nvSpPr>
          <p:cNvPr id="22" name="CuadroTexto 21">
            <a:extLst>
              <a:ext uri="{FF2B5EF4-FFF2-40B4-BE49-F238E27FC236}">
                <a16:creationId xmlns:a16="http://schemas.microsoft.com/office/drawing/2014/main" id="{545D59A8-02D8-7B34-A2C1-7496938D8588}"/>
              </a:ext>
            </a:extLst>
          </p:cNvPr>
          <p:cNvSpPr txBox="1"/>
          <p:nvPr/>
        </p:nvSpPr>
        <p:spPr>
          <a:xfrm>
            <a:off x="4361505" y="9500679"/>
            <a:ext cx="476567" cy="369332"/>
          </a:xfrm>
          <a:prstGeom prst="rect">
            <a:avLst/>
          </a:prstGeom>
          <a:noFill/>
        </p:spPr>
        <p:txBody>
          <a:bodyPr wrap="square" rtlCol="0">
            <a:spAutoFit/>
          </a:bodyPr>
          <a:lstStyle/>
          <a:p>
            <a:r>
              <a:rPr lang="es-ES" dirty="0">
                <a:latin typeface="ADLaM Display" panose="02010000000000000000" pitchFamily="2" charset="0"/>
                <a:ea typeface="ADLaM Display" panose="02010000000000000000" pitchFamily="2" charset="0"/>
                <a:cs typeface="ADLaM Display" panose="02010000000000000000" pitchFamily="2" charset="0"/>
              </a:rPr>
              <a:t>13</a:t>
            </a:r>
          </a:p>
        </p:txBody>
      </p:sp>
    </p:spTree>
    <p:extLst>
      <p:ext uri="{BB962C8B-B14F-4D97-AF65-F5344CB8AC3E}">
        <p14:creationId xmlns:p14="http://schemas.microsoft.com/office/powerpoint/2010/main" val="26543079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437D3C7C-34DC-E5C0-C158-4D576F705A6F}"/>
              </a:ext>
            </a:extLst>
          </p:cNvPr>
          <p:cNvSpPr txBox="1"/>
          <p:nvPr/>
        </p:nvSpPr>
        <p:spPr>
          <a:xfrm>
            <a:off x="721361" y="316357"/>
            <a:ext cx="4544722" cy="461665"/>
          </a:xfrm>
          <a:prstGeom prst="rect">
            <a:avLst/>
          </a:prstGeom>
          <a:solidFill>
            <a:schemeClr val="accent4">
              <a:lumMod val="40000"/>
              <a:lumOff val="60000"/>
            </a:schemeClr>
          </a:solidFill>
          <a:ln>
            <a:solidFill>
              <a:srgbClr val="C00000"/>
            </a:solidFill>
          </a:ln>
          <a:effectLst>
            <a:glow rad="101600">
              <a:schemeClr val="accent2">
                <a:satMod val="175000"/>
                <a:alpha val="40000"/>
              </a:schemeClr>
            </a:glow>
            <a:outerShdw blurRad="50800" dist="38100" dir="2700000" algn="tl" rotWithShape="0">
              <a:prstClr val="black">
                <a:alpha val="40000"/>
              </a:prstClr>
            </a:outerShdw>
          </a:effectLst>
        </p:spPr>
        <p:txBody>
          <a:bodyPr wrap="squar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24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Baskerville Old Face" panose="02020602080505020303" pitchFamily="18" charset="0"/>
                <a:ea typeface="+mn-ea"/>
                <a:cs typeface="+mn-cs"/>
              </a:rPr>
              <a:t>MÉRITOS NACIONALES 2026</a:t>
            </a:r>
          </a:p>
        </p:txBody>
      </p:sp>
      <p:sp>
        <p:nvSpPr>
          <p:cNvPr id="7" name="CuadroTexto 6">
            <a:extLst>
              <a:ext uri="{FF2B5EF4-FFF2-40B4-BE49-F238E27FC236}">
                <a16:creationId xmlns:a16="http://schemas.microsoft.com/office/drawing/2014/main" id="{13ECC276-D4AC-B6BE-197C-83FA60E912C3}"/>
              </a:ext>
            </a:extLst>
          </p:cNvPr>
          <p:cNvSpPr txBox="1"/>
          <p:nvPr/>
        </p:nvSpPr>
        <p:spPr>
          <a:xfrm>
            <a:off x="2259829" y="775844"/>
            <a:ext cx="3006254" cy="369332"/>
          </a:xfrm>
          <a:prstGeom prst="rect">
            <a:avLst/>
          </a:prstGeom>
          <a:noFill/>
          <a:ln>
            <a:solidFill>
              <a:srgbClr val="C00000"/>
            </a:solidFill>
          </a:ln>
          <a:effectLst>
            <a:glow rad="63500">
              <a:schemeClr val="accent2">
                <a:satMod val="175000"/>
                <a:alpha val="40000"/>
              </a:schemeClr>
            </a:glow>
          </a:effectLst>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900" b="0" i="0" u="none" strike="noStrike" kern="1200" cap="none" spc="0" normalizeH="0" baseline="0" noProof="0" dirty="0">
                <a:ln>
                  <a:noFill/>
                </a:ln>
                <a:solidFill>
                  <a:prstClr val="black"/>
                </a:solidFill>
                <a:effectLst/>
                <a:uLnTx/>
                <a:uFillTx/>
                <a:latin typeface="Abadi" panose="020B0604020104020204" pitchFamily="34" charset="0"/>
                <a:ea typeface="+mn-ea"/>
                <a:cs typeface="+mn-cs"/>
              </a:rPr>
              <a:t>Iniciativas, personas e instituciones galardonadas con el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900" b="0" i="0" u="none" strike="noStrike" kern="1200" cap="none" spc="0" normalizeH="0" baseline="0" noProof="0" dirty="0">
                <a:ln>
                  <a:noFill/>
                </a:ln>
                <a:solidFill>
                  <a:prstClr val="black"/>
                </a:solidFill>
                <a:effectLst/>
                <a:uLnTx/>
                <a:uFillTx/>
                <a:latin typeface="Abadi" panose="020B0604020104020204" pitchFamily="34" charset="0"/>
                <a:ea typeface="+mn-ea"/>
                <a:cs typeface="+mn-cs"/>
              </a:rPr>
              <a:t>Mérito Nacional a la donación altruista en España</a:t>
            </a:r>
          </a:p>
        </p:txBody>
      </p:sp>
      <p:pic>
        <p:nvPicPr>
          <p:cNvPr id="9" name="Imagen 8">
            <a:extLst>
              <a:ext uri="{FF2B5EF4-FFF2-40B4-BE49-F238E27FC236}">
                <a16:creationId xmlns:a16="http://schemas.microsoft.com/office/drawing/2014/main" id="{757AD9A8-DC9B-BCF9-6DEA-B1C552418D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80381" y="140487"/>
            <a:ext cx="1325217" cy="1213513"/>
          </a:xfrm>
          <a:prstGeom prst="rect">
            <a:avLst/>
          </a:prstGeom>
        </p:spPr>
      </p:pic>
      <p:sp>
        <p:nvSpPr>
          <p:cNvPr id="10" name="CuadroTexto 9">
            <a:extLst>
              <a:ext uri="{FF2B5EF4-FFF2-40B4-BE49-F238E27FC236}">
                <a16:creationId xmlns:a16="http://schemas.microsoft.com/office/drawing/2014/main" id="{B0BADD81-8B62-8A39-7288-9E87F545DC2C}"/>
              </a:ext>
            </a:extLst>
          </p:cNvPr>
          <p:cNvSpPr txBox="1"/>
          <p:nvPr/>
        </p:nvSpPr>
        <p:spPr>
          <a:xfrm>
            <a:off x="449365" y="1237509"/>
            <a:ext cx="6149009" cy="89255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black"/>
                </a:solidFill>
                <a:effectLst/>
                <a:uLnTx/>
                <a:uFillTx/>
                <a:latin typeface="Abadi" panose="020B0604020104020204" pitchFamily="34" charset="0"/>
                <a:ea typeface="+mn-ea"/>
                <a:cs typeface="+mn-cs"/>
              </a:rPr>
              <a:t>				     		</a:t>
            </a:r>
            <a:r>
              <a:rPr kumimoji="0" lang="es-ES" sz="1200" b="1" i="0" u="none" strike="noStrike" kern="1200" cap="none" spc="0" normalizeH="0" baseline="0" noProof="0" dirty="0">
                <a:ln>
                  <a:noFill/>
                </a:ln>
                <a:solidFill>
                  <a:prstClr val="black"/>
                </a:solidFill>
                <a:effectLst/>
                <a:uLnTx/>
                <a:uFillTx/>
                <a:latin typeface="Abadi" panose="020B0604020104020204" pitchFamily="34" charset="0"/>
                <a:ea typeface="+mn-ea"/>
                <a:cs typeface="+mn-cs"/>
              </a:rPr>
              <a:t>D. Jesús Eloy Alonso Prieto</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dirty="0">
                <a:ln>
                  <a:noFill/>
                </a:ln>
                <a:solidFill>
                  <a:prstClr val="black"/>
                </a:solidFill>
                <a:effectLst/>
                <a:uLnTx/>
                <a:uFillTx/>
                <a:latin typeface="Abadi ExtraLight" panose="020B0204020104020204" pitchFamily="34" charset="0"/>
                <a:ea typeface="+mn-ea"/>
                <a:cs typeface="+mn-cs"/>
              </a:rPr>
              <a:t>				        		Alcalde del Excmo. Ayuntamiento de Castrillón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dirty="0">
                <a:ln>
                  <a:noFill/>
                </a:ln>
                <a:solidFill>
                  <a:prstClr val="black"/>
                </a:solidFill>
                <a:effectLst/>
                <a:uLnTx/>
                <a:uFillTx/>
                <a:latin typeface="Abadi ExtraLight" panose="020B0204020104020204" pitchFamily="34" charset="0"/>
                <a:ea typeface="+mn-ea"/>
                <a:cs typeface="+mn-cs"/>
              </a:rPr>
              <a:t>						Principado de Asturias</a:t>
            </a:r>
          </a:p>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s-ES" sz="1100" b="0" i="0" u="none" strike="noStrike" kern="1200" cap="none" spc="0" normalizeH="0" baseline="0" noProof="0" dirty="0">
              <a:ln>
                <a:noFill/>
              </a:ln>
              <a:solidFill>
                <a:prstClr val="black"/>
              </a:solidFill>
              <a:effectLst/>
              <a:uLnTx/>
              <a:uFillTx/>
              <a:latin typeface="Abadi ExtraLight" panose="020B0204020104020204" pitchFamily="34" charset="0"/>
              <a:ea typeface="+mn-ea"/>
              <a:cs typeface="+mn-cs"/>
            </a:endParaRPr>
          </a:p>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s-ES" sz="1100" b="1" i="0" u="none" strike="noStrike" kern="1200" cap="none" spc="0" normalizeH="0" baseline="0" noProof="0" dirty="0">
              <a:ln>
                <a:noFill/>
              </a:ln>
              <a:solidFill>
                <a:prstClr val="black"/>
              </a:solidFill>
              <a:effectLst/>
              <a:uLnTx/>
              <a:uFillTx/>
              <a:latin typeface="Abadi ExtraLight" panose="020B0204020104020204"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prstClr val="black"/>
                </a:solidFill>
                <a:effectLst/>
                <a:uLnTx/>
                <a:uFillTx/>
                <a:latin typeface="Abadi" panose="020B0604020104020204" pitchFamily="34" charset="0"/>
                <a:ea typeface="+mn-ea"/>
                <a:cs typeface="+mn-cs"/>
              </a:rPr>
              <a:t>                 Colegio Sagrada Familia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dirty="0">
                <a:ln>
                  <a:noFill/>
                </a:ln>
                <a:solidFill>
                  <a:prstClr val="black"/>
                </a:solidFill>
                <a:effectLst/>
                <a:uLnTx/>
                <a:uFillTx/>
                <a:latin typeface="Abadi ExtraLight" panose="020B0204020104020204" pitchFamily="34" charset="0"/>
                <a:ea typeface="+mn-ea"/>
                <a:cs typeface="+mn-cs"/>
              </a:rPr>
              <a:t>                      Alcázar de San Juan</a:t>
            </a:r>
            <a:r>
              <a:rPr kumimoji="0" lang="es-ES" sz="1400" b="0" i="0" u="none" strike="noStrike" kern="1200" cap="none" spc="0" normalizeH="0" baseline="0" noProof="0" dirty="0">
                <a:ln>
                  <a:noFill/>
                </a:ln>
                <a:solidFill>
                  <a:prstClr val="black"/>
                </a:solidFill>
                <a:effectLst/>
                <a:uLnTx/>
                <a:uFillTx/>
                <a:latin typeface="Abadi ExtraLight" panose="020B0204020104020204" pitchFamily="34" charset="0"/>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1400" b="0" i="0" u="none" strike="noStrike" kern="1200" cap="none" spc="0" normalizeH="0" baseline="0" noProof="0" dirty="0">
              <a:ln>
                <a:noFill/>
              </a:ln>
              <a:solidFill>
                <a:prstClr val="black"/>
              </a:solidFill>
              <a:effectLst/>
              <a:uLnTx/>
              <a:uFillTx/>
              <a:latin typeface="Calibri Light" panose="020F03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prstClr val="black"/>
                </a:solidFill>
                <a:effectLst/>
                <a:uLnTx/>
                <a:uFillTx/>
                <a:latin typeface="Abadi" panose="020B0604020104020204" pitchFamily="34" charset="0"/>
                <a:ea typeface="+mn-ea"/>
                <a:cs typeface="+mn-cs"/>
              </a:rPr>
              <a:t>				     		</a:t>
            </a:r>
            <a:r>
              <a:rPr kumimoji="0" lang="es-ES" sz="1200" b="1" i="0" u="none" strike="noStrike" kern="1200" cap="none" spc="0" normalizeH="0" baseline="0" noProof="0" dirty="0">
                <a:ln>
                  <a:noFill/>
                </a:ln>
                <a:solidFill>
                  <a:prstClr val="black"/>
                </a:solidFill>
                <a:effectLst/>
                <a:uLnTx/>
                <a:uFillTx/>
                <a:latin typeface="Abadi" panose="020B0604020104020204" pitchFamily="34" charset="0"/>
                <a:ea typeface="+mn-ea"/>
                <a:cs typeface="+mn-cs"/>
              </a:rPr>
              <a:t>D. Marc Ibars i Badía</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dirty="0">
                <a:ln>
                  <a:noFill/>
                </a:ln>
                <a:solidFill>
                  <a:prstClr val="black"/>
                </a:solidFill>
                <a:effectLst/>
                <a:uLnTx/>
                <a:uFillTx/>
                <a:latin typeface="Calibri Light" panose="020F0302020204030204"/>
                <a:ea typeface="+mn-ea"/>
                <a:cs typeface="+mn-cs"/>
              </a:rPr>
              <a:t>				          		Presidente de Honor de la Federación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dirty="0">
                <a:ln>
                  <a:noFill/>
                </a:ln>
                <a:solidFill>
                  <a:prstClr val="black"/>
                </a:solidFill>
                <a:effectLst/>
                <a:uLnTx/>
                <a:uFillTx/>
                <a:latin typeface="Calibri Light" panose="020F0302020204030204"/>
                <a:ea typeface="+mn-ea"/>
                <a:cs typeface="+mn-cs"/>
              </a:rPr>
              <a:t>				         		Catalana de Donantes de Sangre</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1600" b="1" i="0" u="none" strike="noStrike" kern="1200" cap="none" spc="0" normalizeH="0" baseline="0" noProof="0" dirty="0">
              <a:ln>
                <a:noFill/>
              </a:ln>
              <a:solidFill>
                <a:prstClr val="black"/>
              </a:solidFill>
              <a:effectLst/>
              <a:uLnTx/>
              <a:uFillTx/>
              <a:latin typeface="Abadi" panose="020B0604020104020204"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prstClr val="black"/>
                </a:solidFill>
                <a:effectLst/>
                <a:uLnTx/>
                <a:uFillTx/>
                <a:latin typeface="Abadi" panose="020B0604020104020204" pitchFamily="34" charset="0"/>
                <a:ea typeface="+mn-ea"/>
                <a:cs typeface="+mn-cs"/>
              </a:rPr>
              <a:t>	     </a:t>
            </a:r>
            <a:r>
              <a:rPr kumimoji="0" lang="es-ES" sz="1200" b="1" i="0" u="none" strike="noStrike" kern="1200" cap="none" spc="0" normalizeH="0" baseline="0" noProof="0" dirty="0">
                <a:ln>
                  <a:noFill/>
                </a:ln>
                <a:solidFill>
                  <a:prstClr val="black"/>
                </a:solidFill>
                <a:effectLst/>
                <a:uLnTx/>
                <a:uFillTx/>
                <a:latin typeface="Abadi" panose="020B0604020104020204" pitchFamily="34" charset="0"/>
                <a:ea typeface="+mn-ea"/>
                <a:cs typeface="+mn-cs"/>
              </a:rPr>
              <a:t>Caja Rural de Asturias   </a:t>
            </a:r>
            <a:endParaRPr kumimoji="0" lang="es-ES" sz="1600" b="1" i="0" u="none" strike="noStrike" kern="1200" cap="none" spc="0" normalizeH="0" baseline="0" noProof="0" dirty="0">
              <a:ln>
                <a:noFill/>
              </a:ln>
              <a:solidFill>
                <a:prstClr val="black"/>
              </a:solidFill>
              <a:effectLst/>
              <a:uLnTx/>
              <a:uFillTx/>
              <a:latin typeface="Abadi" panose="020B0604020104020204" pitchFamily="34" charset="0"/>
              <a:ea typeface="+mn-ea"/>
              <a:cs typeface="+mn-cs"/>
            </a:endParaRPr>
          </a:p>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s-ES" sz="1600" b="1" i="0" u="none" strike="noStrike" kern="1200" cap="none" spc="0" normalizeH="0" baseline="0" noProof="0" dirty="0">
              <a:ln>
                <a:noFill/>
              </a:ln>
              <a:solidFill>
                <a:prstClr val="black"/>
              </a:solidFill>
              <a:effectLst/>
              <a:uLnTx/>
              <a:uFillTx/>
              <a:latin typeface="Abadi" panose="020B0604020104020204" pitchFamily="34" charset="0"/>
              <a:ea typeface="+mn-ea"/>
              <a:cs typeface="+mn-cs"/>
            </a:endParaRPr>
          </a:p>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prstClr val="black"/>
              </a:solidFill>
              <a:effectLst/>
              <a:uLnTx/>
              <a:uFillTx/>
              <a:latin typeface="Abadi" panose="020B0604020104020204"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prstClr val="black"/>
                </a:solidFill>
                <a:effectLst/>
                <a:uLnTx/>
                <a:uFillTx/>
                <a:latin typeface="Abadi" panose="020B0604020104020204" pitchFamily="34" charset="0"/>
                <a:ea typeface="+mn-ea"/>
                <a:cs typeface="+mn-cs"/>
              </a:rPr>
              <a:t>                                       		Colegio Inmaculada – </a:t>
            </a:r>
            <a:r>
              <a:rPr kumimoji="0" lang="es-ES" sz="1200" b="1" i="0" u="none" strike="noStrike" kern="1200" cap="none" spc="0" normalizeH="0" baseline="0" noProof="0" dirty="0" err="1">
                <a:ln>
                  <a:noFill/>
                </a:ln>
                <a:solidFill>
                  <a:prstClr val="black"/>
                </a:solidFill>
                <a:effectLst/>
                <a:uLnTx/>
                <a:uFillTx/>
                <a:latin typeface="Abadi" panose="020B0604020104020204" pitchFamily="34" charset="0"/>
                <a:ea typeface="+mn-ea"/>
                <a:cs typeface="+mn-cs"/>
              </a:rPr>
              <a:t>Jesuítas</a:t>
            </a:r>
            <a:r>
              <a:rPr kumimoji="0" lang="es-ES" sz="1200" b="1" i="0" u="none" strike="noStrike" kern="1200" cap="none" spc="0" normalizeH="0" baseline="0" noProof="0" dirty="0">
                <a:ln>
                  <a:noFill/>
                </a:ln>
                <a:solidFill>
                  <a:prstClr val="black"/>
                </a:solidFill>
                <a:effectLst/>
                <a:uLnTx/>
                <a:uFillTx/>
                <a:latin typeface="Abadi" panose="020B0604020104020204" pitchFamily="34" charset="0"/>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dirty="0">
                <a:ln>
                  <a:noFill/>
                </a:ln>
                <a:solidFill>
                  <a:prstClr val="black"/>
                </a:solidFill>
                <a:effectLst/>
                <a:uLnTx/>
                <a:uFillTx/>
                <a:latin typeface="Abadi ExtraLight" panose="020B0204020104020204" pitchFamily="34" charset="0"/>
                <a:ea typeface="+mn-ea"/>
                <a:cs typeface="+mn-cs"/>
              </a:rPr>
              <a:t>                                                 		A</a:t>
            </a:r>
            <a:r>
              <a:rPr kumimoji="0" lang="es-ES" sz="1100" b="0" i="0" u="none" strike="noStrike" kern="1200" cap="none" spc="0" normalizeH="0" baseline="0" noProof="0" dirty="0">
                <a:ln>
                  <a:noFill/>
                </a:ln>
                <a:solidFill>
                  <a:prstClr val="black"/>
                </a:solidFill>
                <a:effectLst/>
                <a:uLnTx/>
                <a:uFillTx/>
                <a:latin typeface="Calibri Light" panose="020F0302020204030204"/>
                <a:ea typeface="+mn-ea"/>
                <a:cs typeface="+mn-cs"/>
              </a:rPr>
              <a:t>licante	    </a:t>
            </a:r>
            <a:r>
              <a:rPr kumimoji="0" lang="es-ES" sz="1400" b="0" i="0" u="none" strike="noStrike" kern="1200" cap="none" spc="0" normalizeH="0" baseline="0" noProof="0" dirty="0">
                <a:ln>
                  <a:noFill/>
                </a:ln>
                <a:solidFill>
                  <a:prstClr val="black"/>
                </a:solidFill>
                <a:effectLst/>
                <a:uLnTx/>
                <a:uFillTx/>
                <a:latin typeface="Calibri Light" panose="020F0302020204030204"/>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prstClr val="black"/>
                </a:solidFill>
                <a:effectLst/>
                <a:uLnTx/>
                <a:uFillTx/>
                <a:latin typeface="Abadi" panose="020B0604020104020204" pitchFamily="34" charset="0"/>
                <a:ea typeface="+mn-ea"/>
                <a:cs typeface="+mn-cs"/>
              </a:rPr>
              <a:t>	    </a:t>
            </a:r>
            <a:r>
              <a:rPr kumimoji="0" lang="es-ES" sz="1200" b="1" i="0" u="none" strike="noStrike" kern="1200" cap="none" spc="0" normalizeH="0" baseline="0" noProof="0" dirty="0">
                <a:ln>
                  <a:noFill/>
                </a:ln>
                <a:solidFill>
                  <a:prstClr val="black"/>
                </a:solidFill>
                <a:effectLst/>
                <a:uLnTx/>
                <a:uFillTx/>
                <a:latin typeface="Abadi" panose="020B0604020104020204" pitchFamily="34" charset="0"/>
                <a:ea typeface="+mn-ea"/>
                <a:cs typeface="+mn-cs"/>
              </a:rPr>
              <a:t>Grupo Deportivo y Solidario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prstClr val="black"/>
                </a:solidFill>
                <a:effectLst/>
                <a:uLnTx/>
                <a:uFillTx/>
                <a:latin typeface="Abadi" panose="020B0604020104020204" pitchFamily="34" charset="0"/>
                <a:ea typeface="+mn-ea"/>
                <a:cs typeface="+mn-cs"/>
              </a:rPr>
              <a:t>	     Donantes de Sangre de Canta</a:t>
            </a:r>
            <a:r>
              <a:rPr kumimoji="0" lang="es-ES" sz="1200" b="0" i="0" u="none" strike="noStrike" kern="1200" cap="none" spc="0" normalizeH="0" baseline="0" noProof="0" dirty="0">
                <a:ln>
                  <a:noFill/>
                </a:ln>
                <a:solidFill>
                  <a:prstClr val="black"/>
                </a:solidFill>
                <a:effectLst/>
                <a:uLnTx/>
                <a:uFillTx/>
                <a:latin typeface="Abadi" panose="020B0604020104020204" pitchFamily="34" charset="0"/>
                <a:ea typeface="+mn-ea"/>
                <a:cs typeface="+mn-cs"/>
              </a:rPr>
              <a:t>bria</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dirty="0">
                <a:ln>
                  <a:noFill/>
                </a:ln>
                <a:solidFill>
                  <a:prstClr val="black"/>
                </a:solidFill>
                <a:effectLst/>
                <a:uLnTx/>
                <a:uFillTx/>
                <a:latin typeface="Abadi ExtraLight" panose="020B0204020104020204" pitchFamily="34" charset="0"/>
                <a:ea typeface="+mn-ea"/>
                <a:cs typeface="+mn-cs"/>
              </a:rPr>
              <a:t>	      Cantabria</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1400" b="0" i="0" u="none" strike="noStrike" kern="1200" cap="none" spc="0" normalizeH="0" baseline="0" noProof="0" dirty="0">
              <a:ln>
                <a:noFill/>
              </a:ln>
              <a:solidFill>
                <a:prstClr val="black"/>
              </a:solidFill>
              <a:effectLst/>
              <a:uLnTx/>
              <a:uFillTx/>
              <a:latin typeface="Abadi ExtraLight" panose="020B0204020104020204"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prstClr val="black"/>
                </a:solidFill>
                <a:effectLst/>
                <a:uLnTx/>
                <a:uFillTx/>
                <a:latin typeface="Abadi" panose="020B0604020104020204" pitchFamily="34" charset="0"/>
                <a:ea typeface="+mn-ea"/>
                <a:cs typeface="+mn-cs"/>
              </a:rPr>
              <a:t>		</a:t>
            </a:r>
            <a:r>
              <a:rPr kumimoji="0" lang="es-ES" sz="1200" b="1" i="0" u="none" strike="noStrike" kern="1200" cap="none" spc="0" normalizeH="0" baseline="0" noProof="0" dirty="0">
                <a:ln>
                  <a:noFill/>
                </a:ln>
                <a:solidFill>
                  <a:prstClr val="black"/>
                </a:solidFill>
                <a:effectLst/>
                <a:uLnTx/>
                <a:uFillTx/>
                <a:latin typeface="Abadi" panose="020B0604020104020204" pitchFamily="34" charset="0"/>
                <a:ea typeface="+mn-ea"/>
                <a:cs typeface="+mn-cs"/>
              </a:rPr>
              <a:t>                       		D. Álvaro Arenas </a:t>
            </a:r>
            <a:r>
              <a:rPr kumimoji="0" lang="es-ES" sz="1200" b="1" i="0" u="none" strike="noStrike" kern="1200" cap="none" spc="0" normalizeH="0" baseline="0" noProof="0" dirty="0" err="1">
                <a:ln>
                  <a:noFill/>
                </a:ln>
                <a:solidFill>
                  <a:prstClr val="black"/>
                </a:solidFill>
                <a:effectLst/>
                <a:uLnTx/>
                <a:uFillTx/>
                <a:latin typeface="Abadi" panose="020B0604020104020204" pitchFamily="34" charset="0"/>
                <a:ea typeface="+mn-ea"/>
                <a:cs typeface="+mn-cs"/>
              </a:rPr>
              <a:t>Pingarrón</a:t>
            </a:r>
            <a:endParaRPr kumimoji="0" lang="es-ES" sz="1200" b="1" i="0" u="none" strike="noStrike" kern="1200" cap="none" spc="0" normalizeH="0" baseline="0" noProof="0" dirty="0">
              <a:ln>
                <a:noFill/>
              </a:ln>
              <a:solidFill>
                <a:prstClr val="black"/>
              </a:solidFill>
              <a:effectLst/>
              <a:uLnTx/>
              <a:uFillTx/>
              <a:latin typeface="Abadi" panose="020B0604020104020204"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prstClr val="black"/>
                </a:solidFill>
                <a:effectLst/>
                <a:uLnTx/>
                <a:uFillTx/>
                <a:latin typeface="Abadi" panose="020B0604020104020204" pitchFamily="34" charset="0"/>
                <a:ea typeface="+mn-ea"/>
                <a:cs typeface="+mn-cs"/>
              </a:rPr>
              <a:t>                                       		</a:t>
            </a:r>
            <a:r>
              <a:rPr kumimoji="0" lang="es-ES" sz="1050" b="0" i="0" u="none" strike="noStrike" kern="1200" cap="none" spc="0" normalizeH="0" baseline="0" noProof="0" dirty="0">
                <a:ln>
                  <a:noFill/>
                </a:ln>
                <a:solidFill>
                  <a:prstClr val="black"/>
                </a:solidFill>
                <a:effectLst/>
                <a:uLnTx/>
                <a:uFillTx/>
                <a:latin typeface="Abadi ExtraLight" panose="020B0204020104020204" pitchFamily="34" charset="0"/>
                <a:ea typeface="+mn-ea"/>
                <a:cs typeface="+mn-cs"/>
              </a:rPr>
              <a:t>Cantabria </a:t>
            </a:r>
            <a:r>
              <a:rPr kumimoji="0" lang="es-ES" sz="1600" b="0" i="0" u="none" strike="noStrike" kern="1200" cap="none" spc="0" normalizeH="0" baseline="0" noProof="0" dirty="0">
                <a:ln>
                  <a:noFill/>
                </a:ln>
                <a:solidFill>
                  <a:prstClr val="black"/>
                </a:solidFill>
                <a:effectLst/>
                <a:uLnTx/>
                <a:uFillTx/>
                <a:latin typeface="Abadi ExtraLight" panose="020B0204020104020204" pitchFamily="34" charset="0"/>
                <a:ea typeface="+mn-ea"/>
                <a:cs typeface="+mn-cs"/>
              </a:rPr>
              <a:t>         </a:t>
            </a:r>
            <a:r>
              <a:rPr kumimoji="0" lang="es-ES" sz="1600" b="1" i="0" u="none" strike="noStrike" kern="1200" cap="none" spc="0" normalizeH="0" baseline="0" noProof="0" dirty="0">
                <a:ln>
                  <a:noFill/>
                </a:ln>
                <a:solidFill>
                  <a:prstClr val="black"/>
                </a:solidFill>
                <a:effectLst/>
                <a:uLnTx/>
                <a:uFillTx/>
                <a:latin typeface="Abadi" panose="020B0604020104020204" pitchFamily="34" charset="0"/>
                <a:ea typeface="+mn-ea"/>
                <a:cs typeface="+mn-cs"/>
              </a:rPr>
              <a:t>		</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prstClr val="black"/>
                </a:solidFill>
                <a:effectLst/>
                <a:uLnTx/>
                <a:uFillTx/>
                <a:latin typeface="Abadi ExtraLight" panose="020B0204020104020204" pitchFamily="34" charset="0"/>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prstClr val="black"/>
                </a:solidFill>
                <a:effectLst/>
                <a:uLnTx/>
                <a:uFillTx/>
                <a:latin typeface="Abadi" panose="020B0604020104020204" pitchFamily="34" charset="0"/>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prstClr val="black"/>
                </a:solidFill>
                <a:effectLst/>
                <a:uLnTx/>
                <a:uFillTx/>
                <a:latin typeface="Abadi" panose="020B0604020104020204" pitchFamily="34" charset="0"/>
                <a:ea typeface="+mn-ea"/>
                <a:cs typeface="+mn-cs"/>
              </a:rPr>
              <a:t>               Congregación Penitencial de los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prstClr val="black"/>
                </a:solidFill>
                <a:effectLst/>
                <a:uLnTx/>
                <a:uFillTx/>
                <a:latin typeface="Abadi" panose="020B0604020104020204" pitchFamily="34" charset="0"/>
                <a:ea typeface="+mn-ea"/>
                <a:cs typeface="+mn-cs"/>
              </a:rPr>
              <a:t>	     Siervos de María Santísima de los Dolores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100" b="1" i="0" u="none" strike="noStrike" kern="1200" cap="none" spc="0" normalizeH="0" baseline="0" noProof="0" dirty="0">
                <a:ln>
                  <a:noFill/>
                </a:ln>
                <a:solidFill>
                  <a:prstClr val="black"/>
                </a:solidFill>
                <a:effectLst/>
                <a:uLnTx/>
                <a:uFillTx/>
                <a:latin typeface="Abadi ExtraLight" panose="020B0204020104020204" pitchFamily="34" charset="0"/>
                <a:ea typeface="+mn-ea"/>
                <a:cs typeface="+mn-cs"/>
              </a:rPr>
              <a:t>	      </a:t>
            </a:r>
            <a:r>
              <a:rPr kumimoji="0" lang="es-ES" sz="1100" b="0" i="0" u="none" strike="noStrike" kern="1200" cap="none" spc="0" normalizeH="0" baseline="0" noProof="0" dirty="0">
                <a:ln>
                  <a:noFill/>
                </a:ln>
                <a:solidFill>
                  <a:prstClr val="black"/>
                </a:solidFill>
                <a:effectLst/>
                <a:uLnTx/>
                <a:uFillTx/>
                <a:latin typeface="Abadi ExtraLight" panose="020B0204020104020204" pitchFamily="34" charset="0"/>
                <a:ea typeface="+mn-ea"/>
                <a:cs typeface="+mn-cs"/>
              </a:rPr>
              <a:t>Puertollano – Ciudad Real</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1100" b="1" i="0" u="none" strike="noStrike" kern="1200" cap="none" spc="0" normalizeH="0" baseline="0" noProof="0" dirty="0">
              <a:ln>
                <a:noFill/>
              </a:ln>
              <a:solidFill>
                <a:prstClr val="black"/>
              </a:solidFill>
              <a:effectLst/>
              <a:uLnTx/>
              <a:uFillTx/>
              <a:latin typeface="Abadi ExtraLight" panose="020B0204020104020204"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1100" b="1" i="0" u="none" strike="noStrike" kern="1200" cap="none" spc="0" normalizeH="0" baseline="0" noProof="0" dirty="0">
              <a:ln>
                <a:noFill/>
              </a:ln>
              <a:solidFill>
                <a:prstClr val="black"/>
              </a:solidFill>
              <a:effectLst/>
              <a:uLnTx/>
              <a:uFillTx/>
              <a:latin typeface="Abadi ExtraLight" panose="020B0204020104020204"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100" b="1" i="0" u="none" strike="noStrike" kern="1200" cap="none" spc="0" normalizeH="0" baseline="0" noProof="0" dirty="0">
                <a:ln>
                  <a:noFill/>
                </a:ln>
                <a:solidFill>
                  <a:prstClr val="black"/>
                </a:solidFill>
                <a:effectLst/>
                <a:uLnTx/>
                <a:uFillTx/>
                <a:latin typeface="Abadi ExtraLight" panose="020B0204020104020204" pitchFamily="34" charset="0"/>
                <a:ea typeface="+mn-ea"/>
                <a:cs typeface="+mn-cs"/>
              </a:rPr>
              <a:t>                					    </a:t>
            </a:r>
            <a:r>
              <a:rPr kumimoji="0" lang="es-ES" sz="1200" b="1" i="0" u="none" strike="noStrike" kern="1200" cap="none" spc="0" normalizeH="0" baseline="0" noProof="0" dirty="0" err="1">
                <a:ln>
                  <a:noFill/>
                </a:ln>
                <a:solidFill>
                  <a:prstClr val="black"/>
                </a:solidFill>
                <a:effectLst/>
                <a:uLnTx/>
                <a:uFillTx/>
                <a:latin typeface="Abadi" panose="020B0604020104020204" pitchFamily="34" charset="0"/>
                <a:ea typeface="+mn-ea"/>
                <a:cs typeface="+mn-cs"/>
              </a:rPr>
              <a:t>Dxun</a:t>
            </a:r>
            <a:r>
              <a:rPr kumimoji="0" lang="es-ES" sz="1200" b="1" i="0" u="none" strike="noStrike" kern="1200" cap="none" spc="0" normalizeH="0" baseline="0" noProof="0" dirty="0">
                <a:ln>
                  <a:noFill/>
                </a:ln>
                <a:solidFill>
                  <a:prstClr val="black"/>
                </a:solidFill>
                <a:effectLst/>
                <a:uLnTx/>
                <a:uFillTx/>
                <a:latin typeface="Abadi" panose="020B0604020104020204" pitchFamily="34" charset="0"/>
                <a:ea typeface="+mn-ea"/>
                <a:cs typeface="+mn-cs"/>
              </a:rPr>
              <a:t> </a:t>
            </a:r>
            <a:r>
              <a:rPr kumimoji="0" lang="es-ES" sz="1200" b="1" i="0" u="none" strike="noStrike" kern="1200" cap="none" spc="0" normalizeH="0" baseline="0" noProof="0" dirty="0" err="1">
                <a:ln>
                  <a:noFill/>
                </a:ln>
                <a:solidFill>
                  <a:prstClr val="black"/>
                </a:solidFill>
                <a:effectLst/>
                <a:uLnTx/>
                <a:uFillTx/>
                <a:latin typeface="Abadi" panose="020B0604020104020204" pitchFamily="34" charset="0"/>
                <a:ea typeface="+mn-ea"/>
                <a:cs typeface="+mn-cs"/>
              </a:rPr>
              <a:t>Wraithguard</a:t>
            </a:r>
            <a:r>
              <a:rPr kumimoji="0" lang="es-ES" sz="1200" b="1" i="0" u="none" strike="noStrike" kern="1200" cap="none" spc="0" normalizeH="0" baseline="0" noProof="0" dirty="0">
                <a:ln>
                  <a:noFill/>
                </a:ln>
                <a:solidFill>
                  <a:prstClr val="black"/>
                </a:solidFill>
                <a:effectLst/>
                <a:uLnTx/>
                <a:uFillTx/>
                <a:latin typeface="Abadi" panose="020B0604020104020204" pitchFamily="34" charset="0"/>
                <a:ea typeface="+mn-ea"/>
                <a:cs typeface="+mn-cs"/>
              </a:rPr>
              <a:t> Clan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prstClr val="black"/>
                </a:solidFill>
                <a:effectLst/>
                <a:uLnTx/>
                <a:uFillTx/>
                <a:latin typeface="Abadi" panose="020B0604020104020204" pitchFamily="34" charset="0"/>
                <a:ea typeface="+mn-ea"/>
                <a:cs typeface="+mn-cs"/>
              </a:rPr>
              <a:t>	     					   Mando </a:t>
            </a:r>
            <a:r>
              <a:rPr kumimoji="0" lang="es-ES" sz="1200" b="1" i="0" u="none" strike="noStrike" kern="1200" cap="none" spc="0" normalizeH="0" baseline="0" noProof="0" dirty="0" err="1">
                <a:ln>
                  <a:noFill/>
                </a:ln>
                <a:solidFill>
                  <a:prstClr val="black"/>
                </a:solidFill>
                <a:effectLst/>
                <a:uLnTx/>
                <a:uFillTx/>
                <a:latin typeface="Abadi" panose="020B0604020104020204" pitchFamily="34" charset="0"/>
                <a:ea typeface="+mn-ea"/>
                <a:cs typeface="+mn-cs"/>
              </a:rPr>
              <a:t>Mercs</a:t>
            </a:r>
            <a:r>
              <a:rPr kumimoji="0" lang="es-ES" sz="1200" b="1" i="0" u="none" strike="noStrike" kern="1200" cap="none" spc="0" normalizeH="0" baseline="0" noProof="0" dirty="0">
                <a:ln>
                  <a:noFill/>
                </a:ln>
                <a:solidFill>
                  <a:prstClr val="black"/>
                </a:solidFill>
                <a:effectLst/>
                <a:uLnTx/>
                <a:uFillTx/>
                <a:latin typeface="Abadi" panose="020B0604020104020204" pitchFamily="34" charset="0"/>
                <a:ea typeface="+mn-ea"/>
                <a:cs typeface="+mn-cs"/>
              </a:rPr>
              <a:t> Spain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prstClr val="black"/>
                </a:solidFill>
                <a:effectLst/>
                <a:uLnTx/>
                <a:uFillTx/>
                <a:latin typeface="Abadi" panose="020B0604020104020204" pitchFamily="34" charset="0"/>
                <a:ea typeface="+mn-ea"/>
                <a:cs typeface="+mn-cs"/>
              </a:rPr>
              <a:t>              					   </a:t>
            </a:r>
            <a:r>
              <a:rPr kumimoji="0" lang="es-ES" sz="1100" b="0" i="0" u="none" strike="noStrike" kern="1200" cap="none" spc="0" normalizeH="0" baseline="0" noProof="0" dirty="0">
                <a:ln>
                  <a:noFill/>
                </a:ln>
                <a:solidFill>
                  <a:prstClr val="black"/>
                </a:solidFill>
                <a:effectLst/>
                <a:uLnTx/>
                <a:uFillTx/>
                <a:latin typeface="Abadi ExtraLight" panose="020B0204020104020204" pitchFamily="34" charset="0"/>
                <a:ea typeface="+mn-ea"/>
                <a:cs typeface="+mn-cs"/>
              </a:rPr>
              <a:t>Avilés – Principado de Asturias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1100" b="0" i="0" u="none" strike="noStrike" kern="1200" cap="none" spc="0" normalizeH="0" baseline="0" noProof="0" dirty="0">
              <a:ln>
                <a:noFill/>
              </a:ln>
              <a:solidFill>
                <a:prstClr val="black"/>
              </a:solidFill>
              <a:effectLst/>
              <a:uLnTx/>
              <a:uFillTx/>
              <a:latin typeface="Abadi ExtraLight" panose="020B0204020104020204"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dirty="0">
                <a:ln>
                  <a:noFill/>
                </a:ln>
                <a:solidFill>
                  <a:prstClr val="black"/>
                </a:solidFill>
                <a:effectLst/>
                <a:uLnTx/>
                <a:uFillTx/>
                <a:latin typeface="Abadi ExtraLight" panose="020B0204020104020204" pitchFamily="34" charset="0"/>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dirty="0">
                <a:ln>
                  <a:noFill/>
                </a:ln>
                <a:solidFill>
                  <a:prstClr val="black"/>
                </a:solidFill>
                <a:effectLst/>
                <a:uLnTx/>
                <a:uFillTx/>
                <a:latin typeface="Abadi ExtraLight" panose="020B0204020104020204" pitchFamily="34" charset="0"/>
                <a:ea typeface="+mn-ea"/>
                <a:cs typeface="+mn-cs"/>
              </a:rPr>
              <a:t>	</a:t>
            </a:r>
            <a:r>
              <a:rPr lang="es-ES" sz="1100" dirty="0">
                <a:solidFill>
                  <a:prstClr val="black"/>
                </a:solidFill>
                <a:latin typeface="Abadi ExtraLight" panose="020B0204020104020204" pitchFamily="34" charset="0"/>
              </a:rPr>
              <a:t>      </a:t>
            </a:r>
            <a:r>
              <a:rPr lang="es-ES" sz="1200" b="1" dirty="0">
                <a:solidFill>
                  <a:prstClr val="black"/>
                </a:solidFill>
                <a:latin typeface="Abadi" panose="020B0604020104020204" pitchFamily="34" charset="0"/>
              </a:rPr>
              <a:t>Iniciativa por la Donación de Sangre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100" b="1" i="0" u="none" strike="noStrike" kern="1200" cap="none" spc="0" normalizeH="0" baseline="0" noProof="0" dirty="0">
                <a:ln>
                  <a:noFill/>
                </a:ln>
                <a:solidFill>
                  <a:prstClr val="black"/>
                </a:solidFill>
                <a:effectLst/>
                <a:uLnTx/>
                <a:uFillTx/>
                <a:latin typeface="Abadi" panose="020B0604020104020204" pitchFamily="34" charset="0"/>
                <a:ea typeface="+mn-ea"/>
                <a:cs typeface="+mn-cs"/>
              </a:rPr>
              <a:t>	    </a:t>
            </a:r>
            <a:r>
              <a:rPr lang="es-ES" sz="1100" b="1" dirty="0">
                <a:solidFill>
                  <a:prstClr val="black"/>
                </a:solidFill>
                <a:latin typeface="Abadi" panose="020B0604020104020204" pitchFamily="34" charset="0"/>
              </a:rPr>
              <a:t> </a:t>
            </a:r>
            <a:r>
              <a:rPr lang="es-ES" sz="1100" b="1" dirty="0" err="1">
                <a:solidFill>
                  <a:prstClr val="black"/>
                </a:solidFill>
                <a:latin typeface="Abadi" panose="020B0604020104020204" pitchFamily="34" charset="0"/>
              </a:rPr>
              <a:t>Cerredo</a:t>
            </a:r>
            <a:r>
              <a:rPr lang="es-ES" sz="1100" b="1" dirty="0">
                <a:solidFill>
                  <a:prstClr val="black"/>
                </a:solidFill>
                <a:latin typeface="Abadi" panose="020B0604020104020204" pitchFamily="34" charset="0"/>
              </a:rPr>
              <a:t> – </a:t>
            </a:r>
            <a:r>
              <a:rPr lang="es-ES" sz="1100" b="1" dirty="0" err="1">
                <a:solidFill>
                  <a:prstClr val="black"/>
                </a:solidFill>
                <a:latin typeface="Abadi" panose="020B0604020104020204" pitchFamily="34" charset="0"/>
              </a:rPr>
              <a:t>Degaña</a:t>
            </a:r>
            <a:endParaRPr lang="es-ES" sz="1100" b="1" dirty="0">
              <a:solidFill>
                <a:prstClr val="black"/>
              </a:solidFill>
              <a:latin typeface="Abadi" panose="020B0604020104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100" b="1" i="0" u="none" strike="noStrike" kern="1200" cap="none" spc="0" normalizeH="0" baseline="0" noProof="0" dirty="0">
                <a:ln>
                  <a:noFill/>
                </a:ln>
                <a:solidFill>
                  <a:prstClr val="black"/>
                </a:solidFill>
                <a:effectLst/>
                <a:uLnTx/>
                <a:uFillTx/>
                <a:latin typeface="Abadi" panose="020B0604020104020204" pitchFamily="34" charset="0"/>
                <a:ea typeface="+mn-ea"/>
                <a:cs typeface="+mn-cs"/>
              </a:rPr>
              <a:t>	</a:t>
            </a:r>
            <a:r>
              <a:rPr lang="es-ES" sz="1100" b="1" dirty="0">
                <a:solidFill>
                  <a:prstClr val="black"/>
                </a:solidFill>
                <a:latin typeface="Abadi" panose="020B0604020104020204" pitchFamily="34" charset="0"/>
              </a:rPr>
              <a:t>     </a:t>
            </a:r>
            <a:r>
              <a:rPr lang="es-ES" sz="1100" dirty="0">
                <a:solidFill>
                  <a:prstClr val="black"/>
                </a:solidFill>
                <a:latin typeface="Abadi ExtraLight" panose="020B0204020104020204" pitchFamily="34" charset="0"/>
              </a:rPr>
              <a:t>Principado de Asturias</a:t>
            </a:r>
            <a:endParaRPr kumimoji="0" lang="es-ES" sz="1100" b="0" i="0" u="none" strike="noStrike" kern="1200" cap="none" spc="0" normalizeH="0" baseline="0" noProof="0" dirty="0">
              <a:ln>
                <a:noFill/>
              </a:ln>
              <a:solidFill>
                <a:prstClr val="black"/>
              </a:solidFill>
              <a:effectLst/>
              <a:uLnTx/>
              <a:uFillTx/>
              <a:latin typeface="Abadi ExtraLight" panose="020B0204020104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1100" b="0" i="0" u="none" strike="noStrike" kern="1200" cap="none" spc="0" normalizeH="0" baseline="0" noProof="0" dirty="0">
              <a:ln>
                <a:noFill/>
              </a:ln>
              <a:solidFill>
                <a:prstClr val="black"/>
              </a:solidFill>
              <a:effectLst/>
              <a:uLnTx/>
              <a:uFillTx/>
              <a:latin typeface="Abadi ExtraLight" panose="020B0204020104020204"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prstClr val="black"/>
              </a:solidFill>
              <a:effectLst/>
              <a:uLnTx/>
              <a:uFillTx/>
              <a:latin typeface="Abadi ExtraLight" panose="020B0204020104020204"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prstClr val="black"/>
              </a:solidFill>
              <a:effectLst/>
              <a:uLnTx/>
              <a:uFillTx/>
              <a:latin typeface="Abadi ExtraLight" panose="020B0204020104020204"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prstClr val="black"/>
              </a:solidFill>
              <a:effectLst/>
              <a:uLnTx/>
              <a:uFillTx/>
              <a:latin typeface="Abadi ExtraLight" panose="020B0204020104020204"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prstClr val="black"/>
              </a:solidFill>
              <a:effectLst/>
              <a:uLnTx/>
              <a:uFillTx/>
              <a:latin typeface="Abadi ExtraLight" panose="020B0204020104020204"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prstClr val="black"/>
                </a:solidFill>
                <a:effectLst/>
                <a:uLnTx/>
                <a:uFillTx/>
                <a:latin typeface="Abadi ExtraLight" panose="020B0204020104020204" pitchFamily="34" charset="0"/>
                <a:ea typeface="+mn-ea"/>
                <a:cs typeface="+mn-cs"/>
              </a:rPr>
              <a:t>   	</a:t>
            </a:r>
          </a:p>
        </p:txBody>
      </p:sp>
      <p:pic>
        <p:nvPicPr>
          <p:cNvPr id="12" name="Imagen 11">
            <a:extLst>
              <a:ext uri="{FF2B5EF4-FFF2-40B4-BE49-F238E27FC236}">
                <a16:creationId xmlns:a16="http://schemas.microsoft.com/office/drawing/2014/main" id="{193CFF9F-EFB1-BFD5-8438-522F25C99D0A}"/>
              </a:ext>
            </a:extLst>
          </p:cNvPr>
          <p:cNvPicPr>
            <a:picLocks noChangeAspect="1"/>
          </p:cNvPicPr>
          <p:nvPr/>
        </p:nvPicPr>
        <p:blipFill>
          <a:blip r:embed="rId3"/>
          <a:srcRect b="25687"/>
          <a:stretch>
            <a:fillRect/>
          </a:stretch>
        </p:blipFill>
        <p:spPr>
          <a:xfrm>
            <a:off x="1814643" y="1292447"/>
            <a:ext cx="593925" cy="660962"/>
          </a:xfrm>
          <a:prstGeom prst="rect">
            <a:avLst/>
          </a:prstGeom>
          <a:ln>
            <a:noFill/>
          </a:ln>
          <a:effectLst>
            <a:outerShdw blurRad="292100" dist="139700" dir="2700000" sx="1000" sy="1000" algn="tl" rotWithShape="0">
              <a:srgbClr val="333333">
                <a:alpha val="65000"/>
              </a:srgbClr>
            </a:outerShdw>
          </a:effectLst>
        </p:spPr>
      </p:pic>
      <p:pic>
        <p:nvPicPr>
          <p:cNvPr id="13" name="Imagen 12" descr="Sagrada Familia Colegio Familiar en Alcázar de San Juan">
            <a:extLst>
              <a:ext uri="{FF2B5EF4-FFF2-40B4-BE49-F238E27FC236}">
                <a16:creationId xmlns:a16="http://schemas.microsoft.com/office/drawing/2014/main" id="{D8C909E1-57C3-E22F-CDD2-02FDC03A54D4}"/>
              </a:ext>
            </a:extLst>
          </p:cNvPr>
          <p:cNvPicPr>
            <a:picLocks noChangeAspect="1"/>
          </p:cNvPicPr>
          <p:nvPr/>
        </p:nvPicPr>
        <p:blipFill>
          <a:blip r:embed="rId4"/>
          <a:stretch>
            <a:fillRect/>
          </a:stretch>
        </p:blipFill>
        <p:spPr>
          <a:xfrm>
            <a:off x="4062673" y="2138135"/>
            <a:ext cx="2406817" cy="530252"/>
          </a:xfrm>
          <a:prstGeom prst="rect">
            <a:avLst/>
          </a:prstGeom>
          <a:ln>
            <a:noFill/>
          </a:ln>
          <a:effectLst/>
        </p:spPr>
      </p:pic>
      <p:pic>
        <p:nvPicPr>
          <p:cNvPr id="15" name="Imagen 14">
            <a:extLst>
              <a:ext uri="{FF2B5EF4-FFF2-40B4-BE49-F238E27FC236}">
                <a16:creationId xmlns:a16="http://schemas.microsoft.com/office/drawing/2014/main" id="{0A489D29-72D3-ADAC-B2AE-C94FBDE47C3F}"/>
              </a:ext>
            </a:extLst>
          </p:cNvPr>
          <p:cNvPicPr>
            <a:picLocks noChangeAspect="1"/>
          </p:cNvPicPr>
          <p:nvPr/>
        </p:nvPicPr>
        <p:blipFill>
          <a:blip r:embed="rId5"/>
          <a:stretch/>
        </p:blipFill>
        <p:spPr>
          <a:xfrm>
            <a:off x="1861362" y="2856682"/>
            <a:ext cx="547206" cy="711091"/>
          </a:xfrm>
          <a:prstGeom prst="rect">
            <a:avLst/>
          </a:prstGeom>
          <a:ln>
            <a:noFill/>
          </a:ln>
          <a:effectLst>
            <a:outerShdw blurRad="292100" dist="139700" dir="2700000" sx="1000" sy="1000" algn="tl" rotWithShape="0">
              <a:srgbClr val="333333">
                <a:alpha val="65000"/>
              </a:srgbClr>
            </a:outerShdw>
          </a:effectLst>
        </p:spPr>
      </p:pic>
      <p:pic>
        <p:nvPicPr>
          <p:cNvPr id="16" name="Imagen 15" descr="Logo Caja Rural de Asturias">
            <a:extLst>
              <a:ext uri="{FF2B5EF4-FFF2-40B4-BE49-F238E27FC236}">
                <a16:creationId xmlns:a16="http://schemas.microsoft.com/office/drawing/2014/main" id="{3341846A-D73A-9BA4-E03A-37959AF4015E}"/>
              </a:ext>
            </a:extLst>
          </p:cNvPr>
          <p:cNvPicPr>
            <a:picLocks noChangeAspect="1"/>
          </p:cNvPicPr>
          <p:nvPr/>
        </p:nvPicPr>
        <p:blipFill>
          <a:blip r:embed="rId6"/>
          <a:stretch>
            <a:fillRect/>
          </a:stretch>
        </p:blipFill>
        <p:spPr>
          <a:xfrm>
            <a:off x="4349091" y="3631570"/>
            <a:ext cx="1833983" cy="550195"/>
          </a:xfrm>
          <a:prstGeom prst="rect">
            <a:avLst/>
          </a:prstGeom>
          <a:ln>
            <a:noFill/>
          </a:ln>
          <a:effectLst>
            <a:outerShdw blurRad="292100" dist="139700" dir="2700000" sx="1000" sy="1000" algn="tl" rotWithShape="0">
              <a:srgbClr val="333333">
                <a:alpha val="65000"/>
              </a:srgbClr>
            </a:outerShdw>
          </a:effectLst>
        </p:spPr>
      </p:pic>
      <p:pic>
        <p:nvPicPr>
          <p:cNvPr id="18" name="Imagen 17">
            <a:extLst>
              <a:ext uri="{FF2B5EF4-FFF2-40B4-BE49-F238E27FC236}">
                <a16:creationId xmlns:a16="http://schemas.microsoft.com/office/drawing/2014/main" id="{93C20898-ED69-ADA8-4C43-439A7305DADA}"/>
              </a:ext>
            </a:extLst>
          </p:cNvPr>
          <p:cNvPicPr>
            <a:picLocks noChangeAspect="1"/>
          </p:cNvPicPr>
          <p:nvPr/>
        </p:nvPicPr>
        <p:blipFill>
          <a:blip r:embed="rId7"/>
          <a:stretch/>
        </p:blipFill>
        <p:spPr>
          <a:xfrm>
            <a:off x="1797321" y="4223159"/>
            <a:ext cx="628669" cy="652544"/>
          </a:xfrm>
          <a:prstGeom prst="rect">
            <a:avLst/>
          </a:prstGeom>
          <a:ln>
            <a:noFill/>
          </a:ln>
          <a:effectLst>
            <a:outerShdw blurRad="292100" dist="139700" dir="2700000" sx="1000" sy="1000" algn="tl" rotWithShape="0">
              <a:srgbClr val="333333">
                <a:alpha val="65000"/>
              </a:srgbClr>
            </a:outerShdw>
          </a:effectLst>
        </p:spPr>
      </p:pic>
      <p:pic>
        <p:nvPicPr>
          <p:cNvPr id="20" name="Imagen 19">
            <a:extLst>
              <a:ext uri="{FF2B5EF4-FFF2-40B4-BE49-F238E27FC236}">
                <a16:creationId xmlns:a16="http://schemas.microsoft.com/office/drawing/2014/main" id="{D9192B16-7014-C05C-95CB-1AA6A374CCC4}"/>
              </a:ext>
            </a:extLst>
          </p:cNvPr>
          <p:cNvPicPr>
            <a:picLocks noChangeAspect="1"/>
          </p:cNvPicPr>
          <p:nvPr/>
        </p:nvPicPr>
        <p:blipFill>
          <a:blip r:embed="rId8"/>
          <a:stretch/>
        </p:blipFill>
        <p:spPr>
          <a:xfrm>
            <a:off x="4949783" y="4976720"/>
            <a:ext cx="1068153" cy="680057"/>
          </a:xfrm>
          <a:prstGeom prst="rect">
            <a:avLst/>
          </a:prstGeom>
          <a:ln>
            <a:noFill/>
          </a:ln>
          <a:effectLst>
            <a:outerShdw blurRad="292100" dist="139700" dir="2700000" sx="1000" sy="1000" algn="tl" rotWithShape="0">
              <a:srgbClr val="333333">
                <a:alpha val="65000"/>
              </a:srgbClr>
            </a:outerShdw>
          </a:effectLst>
        </p:spPr>
      </p:pic>
      <p:pic>
        <p:nvPicPr>
          <p:cNvPr id="22" name="Imagen 21">
            <a:extLst>
              <a:ext uri="{FF2B5EF4-FFF2-40B4-BE49-F238E27FC236}">
                <a16:creationId xmlns:a16="http://schemas.microsoft.com/office/drawing/2014/main" id="{AE9FEB44-5D41-366A-C109-A7F2ACEF160F}"/>
              </a:ext>
            </a:extLst>
          </p:cNvPr>
          <p:cNvPicPr>
            <a:picLocks noChangeAspect="1"/>
          </p:cNvPicPr>
          <p:nvPr/>
        </p:nvPicPr>
        <p:blipFill>
          <a:blip r:embed="rId9"/>
          <a:stretch/>
        </p:blipFill>
        <p:spPr>
          <a:xfrm>
            <a:off x="1752600" y="5717304"/>
            <a:ext cx="696867" cy="696867"/>
          </a:xfrm>
          <a:prstGeom prst="rect">
            <a:avLst/>
          </a:prstGeom>
          <a:ln>
            <a:noFill/>
          </a:ln>
          <a:effectLst>
            <a:outerShdw blurRad="292100" dist="139700" dir="2700000" sx="1000" sy="1000" algn="tl" rotWithShape="0">
              <a:srgbClr val="333333">
                <a:alpha val="65000"/>
              </a:srgbClr>
            </a:outerShdw>
          </a:effectLst>
        </p:spPr>
      </p:pic>
      <p:cxnSp>
        <p:nvCxnSpPr>
          <p:cNvPr id="24" name="Conector recto 23">
            <a:extLst>
              <a:ext uri="{FF2B5EF4-FFF2-40B4-BE49-F238E27FC236}">
                <a16:creationId xmlns:a16="http://schemas.microsoft.com/office/drawing/2014/main" id="{C8D8CE2F-1BC2-5811-A956-38868FCCDFDE}"/>
              </a:ext>
            </a:extLst>
          </p:cNvPr>
          <p:cNvCxnSpPr/>
          <p:nvPr/>
        </p:nvCxnSpPr>
        <p:spPr>
          <a:xfrm>
            <a:off x="1097275" y="2048962"/>
            <a:ext cx="529135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Conector recto 24">
            <a:extLst>
              <a:ext uri="{FF2B5EF4-FFF2-40B4-BE49-F238E27FC236}">
                <a16:creationId xmlns:a16="http://schemas.microsoft.com/office/drawing/2014/main" id="{0D15A847-CE75-0A98-B17B-40DCF5187122}"/>
              </a:ext>
            </a:extLst>
          </p:cNvPr>
          <p:cNvCxnSpPr/>
          <p:nvPr/>
        </p:nvCxnSpPr>
        <p:spPr>
          <a:xfrm>
            <a:off x="1097274" y="2807561"/>
            <a:ext cx="529135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Conector recto 25">
            <a:extLst>
              <a:ext uri="{FF2B5EF4-FFF2-40B4-BE49-F238E27FC236}">
                <a16:creationId xmlns:a16="http://schemas.microsoft.com/office/drawing/2014/main" id="{1A02E409-EBE6-6058-7DC2-EFCC7C20B08E}"/>
              </a:ext>
            </a:extLst>
          </p:cNvPr>
          <p:cNvCxnSpPr/>
          <p:nvPr/>
        </p:nvCxnSpPr>
        <p:spPr>
          <a:xfrm>
            <a:off x="1097271" y="3620361"/>
            <a:ext cx="529135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Conector recto 26">
            <a:extLst>
              <a:ext uri="{FF2B5EF4-FFF2-40B4-BE49-F238E27FC236}">
                <a16:creationId xmlns:a16="http://schemas.microsoft.com/office/drawing/2014/main" id="{6439B2E1-5705-034A-2367-DE90F46E5DC6}"/>
              </a:ext>
            </a:extLst>
          </p:cNvPr>
          <p:cNvCxnSpPr/>
          <p:nvPr/>
        </p:nvCxnSpPr>
        <p:spPr>
          <a:xfrm>
            <a:off x="1097271" y="4169001"/>
            <a:ext cx="529135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Conector recto 27">
            <a:extLst>
              <a:ext uri="{FF2B5EF4-FFF2-40B4-BE49-F238E27FC236}">
                <a16:creationId xmlns:a16="http://schemas.microsoft.com/office/drawing/2014/main" id="{95CF9A3D-AD74-421E-F794-6E7CE5CF8D32}"/>
              </a:ext>
            </a:extLst>
          </p:cNvPr>
          <p:cNvCxnSpPr/>
          <p:nvPr/>
        </p:nvCxnSpPr>
        <p:spPr>
          <a:xfrm>
            <a:off x="1056632" y="4890361"/>
            <a:ext cx="529135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Conector recto 28">
            <a:extLst>
              <a:ext uri="{FF2B5EF4-FFF2-40B4-BE49-F238E27FC236}">
                <a16:creationId xmlns:a16="http://schemas.microsoft.com/office/drawing/2014/main" id="{F8E9ED5C-967E-9980-40D6-678947AB8BB2}"/>
              </a:ext>
            </a:extLst>
          </p:cNvPr>
          <p:cNvCxnSpPr/>
          <p:nvPr/>
        </p:nvCxnSpPr>
        <p:spPr>
          <a:xfrm>
            <a:off x="1056632" y="5682841"/>
            <a:ext cx="529135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Conector recto 29">
            <a:extLst>
              <a:ext uri="{FF2B5EF4-FFF2-40B4-BE49-F238E27FC236}">
                <a16:creationId xmlns:a16="http://schemas.microsoft.com/office/drawing/2014/main" id="{FF57B252-8801-0546-894C-2646B60A799F}"/>
              </a:ext>
            </a:extLst>
          </p:cNvPr>
          <p:cNvCxnSpPr/>
          <p:nvPr/>
        </p:nvCxnSpPr>
        <p:spPr>
          <a:xfrm>
            <a:off x="1029481" y="6495641"/>
            <a:ext cx="5291359" cy="0"/>
          </a:xfrm>
          <a:prstGeom prst="line">
            <a:avLst/>
          </a:prstGeom>
        </p:spPr>
        <p:style>
          <a:lnRef idx="1">
            <a:schemeClr val="accent1"/>
          </a:lnRef>
          <a:fillRef idx="0">
            <a:schemeClr val="accent1"/>
          </a:fillRef>
          <a:effectRef idx="0">
            <a:schemeClr val="accent1"/>
          </a:effectRef>
          <a:fontRef idx="minor">
            <a:schemeClr val="tx1"/>
          </a:fontRef>
        </p:style>
      </p:cxnSp>
      <p:pic>
        <p:nvPicPr>
          <p:cNvPr id="31" name="Imagen 30" descr="No hay ninguna descripción de la foto disponible.">
            <a:extLst>
              <a:ext uri="{FF2B5EF4-FFF2-40B4-BE49-F238E27FC236}">
                <a16:creationId xmlns:a16="http://schemas.microsoft.com/office/drawing/2014/main" id="{B83E91F6-60B8-B408-E790-917612BBFE5C}"/>
              </a:ext>
            </a:extLst>
          </p:cNvPr>
          <p:cNvPicPr>
            <a:picLocks noChangeAspect="1"/>
          </p:cNvPicPr>
          <p:nvPr/>
        </p:nvPicPr>
        <p:blipFill>
          <a:blip r:embed="rId10"/>
          <a:stretch/>
        </p:blipFill>
        <p:spPr>
          <a:xfrm>
            <a:off x="5105400" y="6551853"/>
            <a:ext cx="717285" cy="717285"/>
          </a:xfrm>
          <a:prstGeom prst="rect">
            <a:avLst/>
          </a:prstGeom>
          <a:ln>
            <a:noFill/>
          </a:ln>
          <a:effectLst>
            <a:outerShdw blurRad="292100" dist="139700" dir="2700000" sx="1000" sy="1000" algn="tl" rotWithShape="0">
              <a:srgbClr val="333333">
                <a:alpha val="65000"/>
              </a:srgbClr>
            </a:outerShdw>
          </a:effectLst>
        </p:spPr>
      </p:pic>
      <p:cxnSp>
        <p:nvCxnSpPr>
          <p:cNvPr id="33" name="Conector recto 32">
            <a:extLst>
              <a:ext uri="{FF2B5EF4-FFF2-40B4-BE49-F238E27FC236}">
                <a16:creationId xmlns:a16="http://schemas.microsoft.com/office/drawing/2014/main" id="{CB7DFFE1-C523-D003-7F54-C1710D319DB9}"/>
              </a:ext>
            </a:extLst>
          </p:cNvPr>
          <p:cNvCxnSpPr/>
          <p:nvPr/>
        </p:nvCxnSpPr>
        <p:spPr>
          <a:xfrm>
            <a:off x="1028515" y="7303361"/>
            <a:ext cx="5291359" cy="0"/>
          </a:xfrm>
          <a:prstGeom prst="line">
            <a:avLst/>
          </a:prstGeom>
        </p:spPr>
        <p:style>
          <a:lnRef idx="1">
            <a:schemeClr val="accent1"/>
          </a:lnRef>
          <a:fillRef idx="0">
            <a:schemeClr val="accent1"/>
          </a:fillRef>
          <a:effectRef idx="0">
            <a:schemeClr val="accent1"/>
          </a:effectRef>
          <a:fontRef idx="minor">
            <a:schemeClr val="tx1"/>
          </a:fontRef>
        </p:style>
      </p:cxnSp>
      <p:pic>
        <p:nvPicPr>
          <p:cNvPr id="39" name="Imagen 38">
            <a:extLst>
              <a:ext uri="{FF2B5EF4-FFF2-40B4-BE49-F238E27FC236}">
                <a16:creationId xmlns:a16="http://schemas.microsoft.com/office/drawing/2014/main" id="{97F36444-450E-25C9-D13A-06F9E9AEFB0F}"/>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711941" y="7368787"/>
            <a:ext cx="696627" cy="696627"/>
          </a:xfrm>
          <a:prstGeom prst="rect">
            <a:avLst/>
          </a:prstGeom>
          <a:ln>
            <a:noFill/>
          </a:ln>
          <a:effectLst>
            <a:outerShdw blurRad="292100" dist="139700" dir="2700000" sx="1000" sy="1000" algn="tl" rotWithShape="0">
              <a:srgbClr val="333333">
                <a:alpha val="65000"/>
              </a:srgbClr>
            </a:outerShdw>
          </a:effectLst>
        </p:spPr>
      </p:pic>
      <p:sp>
        <p:nvSpPr>
          <p:cNvPr id="40" name="Marcador de pie de página 3">
            <a:extLst>
              <a:ext uri="{FF2B5EF4-FFF2-40B4-BE49-F238E27FC236}">
                <a16:creationId xmlns:a16="http://schemas.microsoft.com/office/drawing/2014/main" id="{785655EB-BA94-C548-43BA-8D4D7B2CD148}"/>
              </a:ext>
            </a:extLst>
          </p:cNvPr>
          <p:cNvSpPr>
            <a:spLocks noGrp="1"/>
          </p:cNvSpPr>
          <p:nvPr>
            <p:ph type="ftr" sz="quarter" idx="11"/>
          </p:nvPr>
        </p:nvSpPr>
        <p:spPr>
          <a:xfrm>
            <a:off x="2134965" y="9485609"/>
            <a:ext cx="2777807" cy="527403"/>
          </a:xfr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7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Federación Española de Donantes de Sangre</a:t>
            </a:r>
          </a:p>
        </p:txBody>
      </p:sp>
      <p:sp>
        <p:nvSpPr>
          <p:cNvPr id="41" name="CuadroTexto 40">
            <a:extLst>
              <a:ext uri="{FF2B5EF4-FFF2-40B4-BE49-F238E27FC236}">
                <a16:creationId xmlns:a16="http://schemas.microsoft.com/office/drawing/2014/main" id="{59A74D38-7388-816D-720E-9C8BCA18D66D}"/>
              </a:ext>
            </a:extLst>
          </p:cNvPr>
          <p:cNvSpPr txBox="1"/>
          <p:nvPr/>
        </p:nvSpPr>
        <p:spPr>
          <a:xfrm>
            <a:off x="4359696" y="9554898"/>
            <a:ext cx="476567"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ADLaM Display" panose="02010000000000000000" pitchFamily="2" charset="0"/>
                <a:ea typeface="ADLaM Display" panose="02010000000000000000" pitchFamily="2" charset="0"/>
                <a:cs typeface="ADLaM Display" panose="02010000000000000000" pitchFamily="2" charset="0"/>
              </a:rPr>
              <a:t>14</a:t>
            </a:r>
          </a:p>
        </p:txBody>
      </p:sp>
      <p:pic>
        <p:nvPicPr>
          <p:cNvPr id="11" name="Imagen 10">
            <a:extLst>
              <a:ext uri="{FF2B5EF4-FFF2-40B4-BE49-F238E27FC236}">
                <a16:creationId xmlns:a16="http://schemas.microsoft.com/office/drawing/2014/main" id="{D4996EFB-3C2E-5BBA-EF33-AF0F8024193E}"/>
              </a:ext>
            </a:extLst>
          </p:cNvPr>
          <p:cNvPicPr>
            <a:picLocks noChangeAspect="1"/>
          </p:cNvPicPr>
          <p:nvPr/>
        </p:nvPicPr>
        <p:blipFill>
          <a:blip r:embed="rId12">
            <a:duotone>
              <a:schemeClr val="accent4">
                <a:shade val="45000"/>
                <a:satMod val="135000"/>
              </a:schemeClr>
              <a:prstClr val="white"/>
            </a:duotone>
          </a:blip>
          <a:stretch/>
        </p:blipFill>
        <p:spPr>
          <a:xfrm rot="16200000">
            <a:off x="-3638775" y="4476633"/>
            <a:ext cx="8409722" cy="1497908"/>
          </a:xfrm>
          <a:prstGeom prst="rect">
            <a:avLst/>
          </a:prstGeom>
        </p:spPr>
      </p:pic>
      <p:cxnSp>
        <p:nvCxnSpPr>
          <p:cNvPr id="2" name="Conector recto 1">
            <a:extLst>
              <a:ext uri="{FF2B5EF4-FFF2-40B4-BE49-F238E27FC236}">
                <a16:creationId xmlns:a16="http://schemas.microsoft.com/office/drawing/2014/main" id="{41C8E04A-7879-B0BC-EFE5-5F8CF7FDFB12}"/>
              </a:ext>
            </a:extLst>
          </p:cNvPr>
          <p:cNvCxnSpPr/>
          <p:nvPr/>
        </p:nvCxnSpPr>
        <p:spPr>
          <a:xfrm>
            <a:off x="1028514" y="8146641"/>
            <a:ext cx="5291359" cy="0"/>
          </a:xfrm>
          <a:prstGeom prst="line">
            <a:avLst/>
          </a:prstGeom>
        </p:spPr>
        <p:style>
          <a:lnRef idx="1">
            <a:schemeClr val="accent1"/>
          </a:lnRef>
          <a:fillRef idx="0">
            <a:schemeClr val="accent1"/>
          </a:fillRef>
          <a:effectRef idx="0">
            <a:schemeClr val="accent1"/>
          </a:effectRef>
          <a:fontRef idx="minor">
            <a:schemeClr val="tx1"/>
          </a:fontRef>
        </p:style>
      </p:cxnSp>
      <p:pic>
        <p:nvPicPr>
          <p:cNvPr id="4" name="Imagen 3">
            <a:extLst>
              <a:ext uri="{FF2B5EF4-FFF2-40B4-BE49-F238E27FC236}">
                <a16:creationId xmlns:a16="http://schemas.microsoft.com/office/drawing/2014/main" id="{8426661B-DF5C-D9A2-2D2A-6C7429E561B5}"/>
              </a:ext>
            </a:extLst>
          </p:cNvPr>
          <p:cNvPicPr>
            <a:picLocks noChangeAspect="1"/>
          </p:cNvPicPr>
          <p:nvPr/>
        </p:nvPicPr>
        <p:blipFill>
          <a:blip r:embed="rId13"/>
          <a:stretch/>
        </p:blipFill>
        <p:spPr>
          <a:xfrm>
            <a:off x="5044440" y="8180864"/>
            <a:ext cx="878840" cy="975254"/>
          </a:xfrm>
          <a:prstGeom prst="rect">
            <a:avLst/>
          </a:prstGeom>
        </p:spPr>
      </p:pic>
    </p:spTree>
    <p:extLst>
      <p:ext uri="{BB962C8B-B14F-4D97-AF65-F5344CB8AC3E}">
        <p14:creationId xmlns:p14="http://schemas.microsoft.com/office/powerpoint/2010/main" val="3591421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E7E7"/>
        </a:solidFill>
        <a:effectLst/>
      </p:bgPr>
    </p:bg>
    <p:spTree>
      <p:nvGrpSpPr>
        <p:cNvPr id="1" name=""/>
        <p:cNvGrpSpPr/>
        <p:nvPr/>
      </p:nvGrpSpPr>
      <p:grpSpPr>
        <a:xfrm>
          <a:off x="0" y="0"/>
          <a:ext cx="0" cy="0"/>
          <a:chOff x="0" y="0"/>
          <a:chExt cx="0" cy="0"/>
        </a:xfrm>
      </p:grpSpPr>
      <p:sp>
        <p:nvSpPr>
          <p:cNvPr id="16" name="Nube 15">
            <a:extLst>
              <a:ext uri="{FF2B5EF4-FFF2-40B4-BE49-F238E27FC236}">
                <a16:creationId xmlns:a16="http://schemas.microsoft.com/office/drawing/2014/main" id="{3195ECBD-D1C2-19A4-41A1-DBFB4A6F7AFA}"/>
              </a:ext>
            </a:extLst>
          </p:cNvPr>
          <p:cNvSpPr/>
          <p:nvPr/>
        </p:nvSpPr>
        <p:spPr>
          <a:xfrm>
            <a:off x="-2179320" y="-853439"/>
            <a:ext cx="10416540" cy="4632959"/>
          </a:xfrm>
          <a:prstGeom prst="cloud">
            <a:avLst/>
          </a:prstGeom>
          <a:solidFill>
            <a:srgbClr val="FFD1D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Elipse 14">
            <a:extLst>
              <a:ext uri="{FF2B5EF4-FFF2-40B4-BE49-F238E27FC236}">
                <a16:creationId xmlns:a16="http://schemas.microsoft.com/office/drawing/2014/main" id="{D2377793-E71D-5161-08C0-9B4BA75B65F7}"/>
              </a:ext>
            </a:extLst>
          </p:cNvPr>
          <p:cNvSpPr/>
          <p:nvPr/>
        </p:nvSpPr>
        <p:spPr>
          <a:xfrm>
            <a:off x="-1024889" y="6560726"/>
            <a:ext cx="6111240" cy="4511870"/>
          </a:xfrm>
          <a:prstGeom prst="ellipse">
            <a:avLst/>
          </a:prstGeom>
          <a:solidFill>
            <a:srgbClr val="FFD1D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CuadroTexto 3">
            <a:extLst>
              <a:ext uri="{FF2B5EF4-FFF2-40B4-BE49-F238E27FC236}">
                <a16:creationId xmlns:a16="http://schemas.microsoft.com/office/drawing/2014/main" id="{24ABF4D5-6E55-314F-BE09-D1723C5AB1C9}"/>
              </a:ext>
            </a:extLst>
          </p:cNvPr>
          <p:cNvSpPr txBox="1"/>
          <p:nvPr/>
        </p:nvSpPr>
        <p:spPr>
          <a:xfrm>
            <a:off x="144781" y="745822"/>
            <a:ext cx="4320540" cy="2916183"/>
          </a:xfrm>
          <a:prstGeom prst="rect">
            <a:avLst/>
          </a:prstGeom>
          <a:noFill/>
        </p:spPr>
        <p:txBody>
          <a:bodyPr wrap="square" rtlCol="0">
            <a:spAutoFit/>
          </a:bodyPr>
          <a:lstStyle/>
          <a:p>
            <a:pPr algn="just"/>
            <a:r>
              <a:rPr lang="es-ES" sz="1050" dirty="0">
                <a:latin typeface="Congenial Black" panose="02000503040000020004" pitchFamily="2" charset="0"/>
              </a:rPr>
              <a:t>Samuel López </a:t>
            </a:r>
            <a:r>
              <a:rPr lang="es-ES" sz="1050" dirty="0" err="1">
                <a:latin typeface="Congenial Black" panose="02000503040000020004" pitchFamily="2" charset="0"/>
              </a:rPr>
              <a:t>López</a:t>
            </a:r>
            <a:r>
              <a:rPr lang="es-ES" sz="1050" dirty="0">
                <a:latin typeface="Congenial Black" panose="02000503040000020004" pitchFamily="2" charset="0"/>
              </a:rPr>
              <a:t> es el presidente de la Hermandad de Donantes de Sangre de Cuenca. Fue elegido durante una reunión de la Junta Rectora el 14 de octubre de 2024, sucediendo a Luis Miguel del Pozo, quien había dirigido la hermandad durante 16 años.</a:t>
            </a:r>
          </a:p>
          <a:p>
            <a:pPr algn="just"/>
            <a:endParaRPr lang="es-ES" sz="1100" dirty="0">
              <a:latin typeface="Abadi" panose="020B0604020104020204" pitchFamily="34" charset="0"/>
            </a:endParaRPr>
          </a:p>
          <a:p>
            <a:pPr algn="just"/>
            <a:r>
              <a:rPr lang="es-ES" sz="1000" dirty="0">
                <a:latin typeface="Abadi" panose="020B0604020104020204" pitchFamily="34" charset="0"/>
              </a:rPr>
              <a:t>Es Enfermero, de lo que trabajó durante sus primeros años tras finalizar sus estudios de Grado, Máster en Investigación y Doctor en Economía de la Salud.</a:t>
            </a:r>
          </a:p>
          <a:p>
            <a:pPr algn="just"/>
            <a:endParaRPr lang="es-ES" sz="1000" dirty="0">
              <a:latin typeface="Abadi" panose="020B0604020104020204" pitchFamily="34" charset="0"/>
            </a:endParaRPr>
          </a:p>
          <a:p>
            <a:pPr algn="just"/>
            <a:r>
              <a:rPr lang="es-ES" sz="1000" dirty="0">
                <a:latin typeface="Abadi" panose="020B0604020104020204" pitchFamily="34" charset="0"/>
              </a:rPr>
              <a:t>Actualmente trabaja como profesor en la Facultad de Enfermería de Cuenca, de la que también es Vicedecano, perteneciente a la Universidad de Castilla la Mancha.</a:t>
            </a:r>
          </a:p>
          <a:p>
            <a:pPr algn="just"/>
            <a:endParaRPr lang="es-ES" sz="1000" dirty="0">
              <a:latin typeface="Abadi" panose="020B0604020104020204" pitchFamily="34" charset="0"/>
            </a:endParaRPr>
          </a:p>
          <a:p>
            <a:pPr algn="just"/>
            <a:r>
              <a:rPr lang="es-ES" sz="1000" dirty="0">
                <a:latin typeface="Abadi" panose="020B0604020104020204" pitchFamily="34" charset="0"/>
              </a:rPr>
              <a:t>Además de su labor clínica previa, ha dirigido sus investigaciones en áreas como el acceso y la equidad a los servicios de salud en España y el impacto de las políticas sanitarias públicas en nuestro país, publicando números artículos en revistas científicas e informes oficiales.</a:t>
            </a:r>
          </a:p>
        </p:txBody>
      </p:sp>
      <p:pic>
        <p:nvPicPr>
          <p:cNvPr id="6" name="Imagen 5">
            <a:extLst>
              <a:ext uri="{FF2B5EF4-FFF2-40B4-BE49-F238E27FC236}">
                <a16:creationId xmlns:a16="http://schemas.microsoft.com/office/drawing/2014/main" id="{F7DA2CD7-3F90-3047-E8FE-D3BF7419A57C}"/>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l="14218"/>
          <a:stretch>
            <a:fillRect/>
          </a:stretch>
        </p:blipFill>
        <p:spPr>
          <a:xfrm>
            <a:off x="4670572" y="982322"/>
            <a:ext cx="2056897" cy="2404481"/>
          </a:xfrm>
          <a:prstGeom prst="rect">
            <a:avLst/>
          </a:prstGeom>
          <a:ln>
            <a:noFill/>
          </a:ln>
          <a:effectLst>
            <a:outerShdw blurRad="190500" algn="tl" rotWithShape="0">
              <a:srgbClr val="000000">
                <a:alpha val="70000"/>
              </a:srgbClr>
            </a:outerShdw>
          </a:effectLst>
        </p:spPr>
      </p:pic>
      <p:sp>
        <p:nvSpPr>
          <p:cNvPr id="8" name="CuadroTexto 7">
            <a:extLst>
              <a:ext uri="{FF2B5EF4-FFF2-40B4-BE49-F238E27FC236}">
                <a16:creationId xmlns:a16="http://schemas.microsoft.com/office/drawing/2014/main" id="{07FEB6F3-1DE5-F10D-90E3-1CEB27407A5C}"/>
              </a:ext>
            </a:extLst>
          </p:cNvPr>
          <p:cNvSpPr txBox="1"/>
          <p:nvPr/>
        </p:nvSpPr>
        <p:spPr>
          <a:xfrm>
            <a:off x="509801" y="236265"/>
            <a:ext cx="5189220" cy="369332"/>
          </a:xfrm>
          <a:prstGeom prst="rect">
            <a:avLst/>
          </a:prstGeom>
          <a:solidFill>
            <a:srgbClr val="FFEBEB"/>
          </a:solidFill>
        </p:spPr>
        <p:style>
          <a:lnRef idx="2">
            <a:schemeClr val="accent2"/>
          </a:lnRef>
          <a:fillRef idx="1">
            <a:schemeClr val="lt1"/>
          </a:fillRef>
          <a:effectRef idx="0">
            <a:schemeClr val="accent2"/>
          </a:effectRef>
          <a:fontRef idx="minor">
            <a:schemeClr val="dk1"/>
          </a:fontRef>
        </p:style>
        <p:txBody>
          <a:bodyPr wrap="square" rtlCol="0">
            <a:spAutoFit/>
          </a:bodyPr>
          <a:lstStyle/>
          <a:p>
            <a:r>
              <a:rPr lang="es-ES" b="1" dirty="0">
                <a:ln w="6600">
                  <a:solidFill>
                    <a:srgbClr val="FF0000"/>
                  </a:solidFill>
                  <a:prstDash val="solid"/>
                </a:ln>
                <a:solidFill>
                  <a:srgbClr val="FFFFFF"/>
                </a:solidFill>
                <a:effectLst>
                  <a:outerShdw dist="38100" dir="2700000" algn="tl" rotWithShape="0">
                    <a:schemeClr val="accent2"/>
                  </a:outerShdw>
                </a:effectLst>
              </a:rPr>
              <a:t>SAMUEL LÓPEZ</a:t>
            </a:r>
            <a:r>
              <a:rPr lang="es-ES" dirty="0"/>
              <a:t>: Relevo en la Hermandad de Cuenca</a:t>
            </a:r>
          </a:p>
        </p:txBody>
      </p:sp>
      <p:sp>
        <p:nvSpPr>
          <p:cNvPr id="9" name="CuadroTexto 8">
            <a:extLst>
              <a:ext uri="{FF2B5EF4-FFF2-40B4-BE49-F238E27FC236}">
                <a16:creationId xmlns:a16="http://schemas.microsoft.com/office/drawing/2014/main" id="{5F5A42AF-BD22-DD02-945E-D9B4B4CD30B4}"/>
              </a:ext>
            </a:extLst>
          </p:cNvPr>
          <p:cNvSpPr txBox="1"/>
          <p:nvPr/>
        </p:nvSpPr>
        <p:spPr>
          <a:xfrm>
            <a:off x="480062" y="3779520"/>
            <a:ext cx="2804158" cy="1892826"/>
          </a:xfrm>
          <a:prstGeom prst="rect">
            <a:avLst/>
          </a:prstGeom>
          <a:noFill/>
        </p:spPr>
        <p:txBody>
          <a:bodyPr wrap="square" rtlCol="0">
            <a:spAutoFit/>
          </a:bodyPr>
          <a:lstStyle/>
          <a:p>
            <a:r>
              <a:rPr lang="es-ES" sz="900" dirty="0">
                <a:solidFill>
                  <a:srgbClr val="0000FF"/>
                </a:solidFill>
                <a:latin typeface="Abadi" panose="020B0604020104020204" pitchFamily="34" charset="0"/>
              </a:rPr>
              <a:t>Tras su primer año como presidente, ¿qué balance hace de la situación de la donación de sangre en Cuenca y su provincia?</a:t>
            </a:r>
            <a:r>
              <a:rPr lang="es-ES" sz="900" b="1" dirty="0">
                <a:solidFill>
                  <a:srgbClr val="0000FF"/>
                </a:solidFill>
                <a:latin typeface="Abadi" panose="020B0604020104020204" pitchFamily="34" charset="0"/>
              </a:rPr>
              <a:t> </a:t>
            </a:r>
          </a:p>
          <a:p>
            <a:endParaRPr lang="es-ES" sz="900" b="1" dirty="0">
              <a:latin typeface="Abadi" panose="020B0604020104020204" pitchFamily="34" charset="0"/>
            </a:endParaRPr>
          </a:p>
          <a:p>
            <a:pPr algn="just"/>
            <a:r>
              <a:rPr lang="es-ES" sz="900" i="1" dirty="0">
                <a:latin typeface="Abadi" panose="020B0604020104020204" pitchFamily="34" charset="0"/>
              </a:rPr>
              <a:t>Pues la verdad que puede parecer poco ambicioso o conformista, pero dadas las circunstancias actuales de despoblación y algunas dificultades que nos hemos encontrado este año, con haber mantenido los números de años anteriores podríamos catalogar la situación de estabilidad. Por lo que mientras alcancemos el objetivo de que las necesidades de productos estén cubiertas en el SESCAM, podemos estar satisfechos.</a:t>
            </a:r>
          </a:p>
        </p:txBody>
      </p:sp>
      <p:sp>
        <p:nvSpPr>
          <p:cNvPr id="10" name="CuadroTexto 9">
            <a:extLst>
              <a:ext uri="{FF2B5EF4-FFF2-40B4-BE49-F238E27FC236}">
                <a16:creationId xmlns:a16="http://schemas.microsoft.com/office/drawing/2014/main" id="{21E7BAAB-57C2-AE8B-AD50-EA617E3B85FA}"/>
              </a:ext>
            </a:extLst>
          </p:cNvPr>
          <p:cNvSpPr txBox="1"/>
          <p:nvPr/>
        </p:nvSpPr>
        <p:spPr>
          <a:xfrm>
            <a:off x="480060" y="5784935"/>
            <a:ext cx="2804159" cy="3970318"/>
          </a:xfrm>
          <a:prstGeom prst="rect">
            <a:avLst/>
          </a:prstGeom>
          <a:noFill/>
        </p:spPr>
        <p:txBody>
          <a:bodyPr wrap="square" rtlCol="0">
            <a:spAutoFit/>
          </a:bodyPr>
          <a:lstStyle/>
          <a:p>
            <a:pPr algn="just"/>
            <a:r>
              <a:rPr lang="es-ES" sz="900" dirty="0">
                <a:solidFill>
                  <a:srgbClr val="0000FF"/>
                </a:solidFill>
                <a:latin typeface="Abadi" panose="020B0604020104020204" pitchFamily="34" charset="0"/>
              </a:rPr>
              <a:t>¿Cuáles han sido los principales retos que ha encontrado en este tiempo al frente de la hermandad?</a:t>
            </a:r>
            <a:r>
              <a:rPr lang="es-ES" sz="900" dirty="0">
                <a:latin typeface="Abadi" panose="020B0604020104020204" pitchFamily="34" charset="0"/>
              </a:rPr>
              <a:t> </a:t>
            </a:r>
          </a:p>
          <a:p>
            <a:pPr algn="just"/>
            <a:endParaRPr lang="es-ES" sz="900" dirty="0">
              <a:latin typeface="Abadi" panose="020B0604020104020204" pitchFamily="34" charset="0"/>
            </a:endParaRPr>
          </a:p>
          <a:p>
            <a:pPr algn="just"/>
            <a:r>
              <a:rPr lang="es-ES" sz="900" i="1" dirty="0">
                <a:latin typeface="Abadi" panose="020B0604020104020204" pitchFamily="34" charset="0"/>
              </a:rPr>
              <a:t>No han sido pocos, aunque me imagino, muchos compartidos con otras hermandades de la geografía nacional, como es la búsqueda de donantes nuevos y su continuidad como donantes. </a:t>
            </a:r>
          </a:p>
          <a:p>
            <a:pPr algn="just"/>
            <a:endParaRPr lang="es-ES" sz="900" i="1" dirty="0">
              <a:latin typeface="Abadi" panose="020B0604020104020204" pitchFamily="34" charset="0"/>
            </a:endParaRPr>
          </a:p>
          <a:p>
            <a:pPr algn="just"/>
            <a:r>
              <a:rPr lang="es-ES" sz="900" i="1" dirty="0">
                <a:latin typeface="Abadi" panose="020B0604020104020204" pitchFamily="34" charset="0"/>
              </a:rPr>
              <a:t>Pero fundamentalmente poder superar mes a mes la escasez de recursos para la gestión, organización y promoción de la donación. Aunque contamos con un convenio con el SESCAM, el servicio de salud regional de Castilla La Mancha, la inflación camina más deprisa que los recursos, y son muchas cosas que atender para una hermandad no muy grande y con un territorio muy amplio que atender.</a:t>
            </a:r>
          </a:p>
          <a:p>
            <a:pPr algn="just"/>
            <a:endParaRPr lang="es-ES" sz="900" i="1" dirty="0">
              <a:latin typeface="Abadi" panose="020B0604020104020204" pitchFamily="34" charset="0"/>
            </a:endParaRPr>
          </a:p>
          <a:p>
            <a:pPr algn="just"/>
            <a:r>
              <a:rPr lang="es-ES" sz="900" i="1" dirty="0">
                <a:latin typeface="Abadi" panose="020B0604020104020204" pitchFamily="34" charset="0"/>
              </a:rPr>
              <a:t>Y por último una circunstancia que ha sido excepcional, y es el cierre del anterior Hospital Virgen de la Luz y apertura del nuevo Hospital Universitario de Cuenca, las mudanzas y traslados siempre son un reto, y hacerlo a un sitio nuevo y mejor equipado tiene sus ventajas, pero hacerlo alejado de la ciudad y con otros aspectos que pueden dificultar la donación, transporte, ubicación, </a:t>
            </a:r>
            <a:r>
              <a:rPr lang="es-ES" sz="900" i="1" dirty="0" err="1">
                <a:latin typeface="Abadi" panose="020B0604020104020204" pitchFamily="34" charset="0"/>
              </a:rPr>
              <a:t>etc</a:t>
            </a:r>
            <a:r>
              <a:rPr lang="es-ES" sz="900" i="1" dirty="0">
                <a:latin typeface="Abadi" panose="020B0604020104020204" pitchFamily="34" charset="0"/>
              </a:rPr>
              <a:t>, nos está poniendo de nuevo otro reto frente a nosotros.</a:t>
            </a:r>
          </a:p>
          <a:p>
            <a:pPr algn="just"/>
            <a:endParaRPr lang="es-ES" sz="900" dirty="0">
              <a:latin typeface="Abadi" panose="020B0604020104020204" pitchFamily="34" charset="0"/>
            </a:endParaRPr>
          </a:p>
        </p:txBody>
      </p:sp>
      <p:sp>
        <p:nvSpPr>
          <p:cNvPr id="11" name="CuadroTexto 10">
            <a:extLst>
              <a:ext uri="{FF2B5EF4-FFF2-40B4-BE49-F238E27FC236}">
                <a16:creationId xmlns:a16="http://schemas.microsoft.com/office/drawing/2014/main" id="{CBFFE89D-AF1A-86F1-C589-FF164D192BC8}"/>
              </a:ext>
            </a:extLst>
          </p:cNvPr>
          <p:cNvSpPr txBox="1"/>
          <p:nvPr/>
        </p:nvSpPr>
        <p:spPr>
          <a:xfrm>
            <a:off x="3573782" y="3779520"/>
            <a:ext cx="3025140" cy="2031325"/>
          </a:xfrm>
          <a:prstGeom prst="rect">
            <a:avLst/>
          </a:prstGeom>
          <a:noFill/>
        </p:spPr>
        <p:txBody>
          <a:bodyPr wrap="square" rtlCol="0">
            <a:spAutoFit/>
          </a:bodyPr>
          <a:lstStyle/>
          <a:p>
            <a:r>
              <a:rPr lang="es-ES" sz="900" dirty="0">
                <a:solidFill>
                  <a:srgbClr val="0000FF"/>
                </a:solidFill>
                <a:latin typeface="Abadi" panose="020B0604020104020204" pitchFamily="34" charset="0"/>
              </a:rPr>
              <a:t>¿Ha cambiado el perfil del donante en Cuenca en los últimos años? ¿Qué tipo de donante falta actualmente (por edad, actividad…)? </a:t>
            </a:r>
          </a:p>
          <a:p>
            <a:endParaRPr lang="es-ES" sz="900" dirty="0">
              <a:solidFill>
                <a:srgbClr val="0000FF"/>
              </a:solidFill>
              <a:latin typeface="Abadi" panose="020B0604020104020204" pitchFamily="34" charset="0"/>
            </a:endParaRPr>
          </a:p>
          <a:p>
            <a:pPr algn="just"/>
            <a:r>
              <a:rPr lang="es-ES" sz="900" i="1" dirty="0">
                <a:latin typeface="Abadi" panose="020B0604020104020204" pitchFamily="34" charset="0"/>
              </a:rPr>
              <a:t>El perfil del donante es siempre el mismo, una persona altruista y que quiere colaborar con alguien que lo necesita, eso no entiende de edad, sexo, etnia o religión. Lo que si apreciamos es la voluntad de los jóvenes de iniciarse, pero luego las vicisitudes de vida, estudios y trabajo a veces les complica la continuidad como donantes. Lo que si es digno de mencionar es la fidelidad de la gente de mediana edad y cercanos ya a jubilarse como donantes, pues lo toman como una obligación, es digno de admirar.</a:t>
            </a:r>
          </a:p>
        </p:txBody>
      </p:sp>
      <p:sp>
        <p:nvSpPr>
          <p:cNvPr id="12" name="CuadroTexto 11">
            <a:extLst>
              <a:ext uri="{FF2B5EF4-FFF2-40B4-BE49-F238E27FC236}">
                <a16:creationId xmlns:a16="http://schemas.microsoft.com/office/drawing/2014/main" id="{4CA4C299-4286-DDF7-DDAE-94DD3F15E5DD}"/>
              </a:ext>
            </a:extLst>
          </p:cNvPr>
          <p:cNvSpPr txBox="1"/>
          <p:nvPr/>
        </p:nvSpPr>
        <p:spPr>
          <a:xfrm>
            <a:off x="3573782" y="5928360"/>
            <a:ext cx="3025140" cy="1338828"/>
          </a:xfrm>
          <a:prstGeom prst="rect">
            <a:avLst/>
          </a:prstGeom>
          <a:noFill/>
        </p:spPr>
        <p:txBody>
          <a:bodyPr wrap="square" rtlCol="0">
            <a:spAutoFit/>
          </a:bodyPr>
          <a:lstStyle/>
          <a:p>
            <a:r>
              <a:rPr lang="es-ES" sz="900" dirty="0">
                <a:solidFill>
                  <a:srgbClr val="0000FF"/>
                </a:solidFill>
                <a:latin typeface="Abadi" panose="020B0604020104020204" pitchFamily="34" charset="0"/>
              </a:rPr>
              <a:t>¿Qué estrategias están utilizando para fomentar la donación entre los jóvenes en la provincia? </a:t>
            </a:r>
          </a:p>
          <a:p>
            <a:endParaRPr lang="es-ES" sz="900" dirty="0">
              <a:latin typeface="Abadi" panose="020B0604020104020204" pitchFamily="34" charset="0"/>
            </a:endParaRPr>
          </a:p>
          <a:p>
            <a:pPr algn="just"/>
            <a:r>
              <a:rPr lang="es-ES" sz="900" i="1" dirty="0">
                <a:latin typeface="Abadi" panose="020B0604020104020204" pitchFamily="34" charset="0"/>
              </a:rPr>
              <a:t>Pues tratamos de estar donde están los jóvenes, es decir, en redes sociales, pues sin ellas hoy no se puede funcionar. Además, tratamos de ir a la Universidad a realizar captaciones. Y tenemos algunas ideas más en mente, que ojalá pudiéramos sacar adelante si tuviéramos algo más de tiempo quienes estamos en esto.</a:t>
            </a:r>
          </a:p>
        </p:txBody>
      </p:sp>
      <p:pic>
        <p:nvPicPr>
          <p:cNvPr id="14" name="Imagen 13">
            <a:extLst>
              <a:ext uri="{FF2B5EF4-FFF2-40B4-BE49-F238E27FC236}">
                <a16:creationId xmlns:a16="http://schemas.microsoft.com/office/drawing/2014/main" id="{340CB9A1-11D7-BA84-FE42-6C991A153BC2}"/>
              </a:ext>
            </a:extLst>
          </p:cNvPr>
          <p:cNvPicPr>
            <a:picLocks noChangeAspect="1"/>
          </p:cNvPicPr>
          <p:nvPr/>
        </p:nvPicPr>
        <p:blipFill>
          <a:blip r:embed="rId4"/>
          <a:srcRect b="21327"/>
          <a:stretch>
            <a:fillRect/>
          </a:stretch>
        </p:blipFill>
        <p:spPr>
          <a:xfrm>
            <a:off x="4095752" y="7384703"/>
            <a:ext cx="1981199" cy="2080167"/>
          </a:xfrm>
          <a:prstGeom prst="rect">
            <a:avLst/>
          </a:prstGeom>
        </p:spPr>
      </p:pic>
      <p:sp>
        <p:nvSpPr>
          <p:cNvPr id="7" name="Marcador de pie de página 3">
            <a:extLst>
              <a:ext uri="{FF2B5EF4-FFF2-40B4-BE49-F238E27FC236}">
                <a16:creationId xmlns:a16="http://schemas.microsoft.com/office/drawing/2014/main" id="{E59A5A75-9A28-A86E-4FFD-627579E83847}"/>
              </a:ext>
            </a:extLst>
          </p:cNvPr>
          <p:cNvSpPr>
            <a:spLocks noGrp="1"/>
          </p:cNvSpPr>
          <p:nvPr>
            <p:ph type="ftr" sz="quarter" idx="11"/>
          </p:nvPr>
        </p:nvSpPr>
        <p:spPr>
          <a:xfrm>
            <a:off x="2184878" y="9491551"/>
            <a:ext cx="2777807" cy="527403"/>
          </a:xfrm>
        </p:spPr>
        <p:txBody>
          <a:bodyPr/>
          <a:lstStyle/>
          <a:p>
            <a:r>
              <a:rPr lang="es-ES" sz="700" dirty="0"/>
              <a:t>Federación Española de Donantes de Sangre</a:t>
            </a:r>
          </a:p>
        </p:txBody>
      </p:sp>
      <p:sp>
        <p:nvSpPr>
          <p:cNvPr id="13" name="CuadroTexto 12">
            <a:extLst>
              <a:ext uri="{FF2B5EF4-FFF2-40B4-BE49-F238E27FC236}">
                <a16:creationId xmlns:a16="http://schemas.microsoft.com/office/drawing/2014/main" id="{F3696F91-BB76-D77E-4986-F315622DA27E}"/>
              </a:ext>
            </a:extLst>
          </p:cNvPr>
          <p:cNvSpPr txBox="1"/>
          <p:nvPr/>
        </p:nvSpPr>
        <p:spPr>
          <a:xfrm>
            <a:off x="4359696" y="9554898"/>
            <a:ext cx="476567" cy="369332"/>
          </a:xfrm>
          <a:prstGeom prst="rect">
            <a:avLst/>
          </a:prstGeom>
          <a:noFill/>
        </p:spPr>
        <p:txBody>
          <a:bodyPr wrap="square" rtlCol="0">
            <a:spAutoFit/>
          </a:bodyPr>
          <a:lstStyle/>
          <a:p>
            <a:r>
              <a:rPr lang="es-ES" dirty="0">
                <a:latin typeface="ADLaM Display" panose="02010000000000000000" pitchFamily="2" charset="0"/>
                <a:ea typeface="ADLaM Display" panose="02010000000000000000" pitchFamily="2" charset="0"/>
                <a:cs typeface="ADLaM Display" panose="02010000000000000000" pitchFamily="2" charset="0"/>
              </a:rPr>
              <a:t>15</a:t>
            </a:r>
          </a:p>
        </p:txBody>
      </p:sp>
    </p:spTree>
    <p:extLst>
      <p:ext uri="{BB962C8B-B14F-4D97-AF65-F5344CB8AC3E}">
        <p14:creationId xmlns:p14="http://schemas.microsoft.com/office/powerpoint/2010/main" val="30373646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EBEB"/>
        </a:solidFill>
        <a:effectLst/>
      </p:bgPr>
    </p:bg>
    <p:spTree>
      <p:nvGrpSpPr>
        <p:cNvPr id="1" name=""/>
        <p:cNvGrpSpPr/>
        <p:nvPr/>
      </p:nvGrpSpPr>
      <p:grpSpPr>
        <a:xfrm>
          <a:off x="0" y="0"/>
          <a:ext cx="0" cy="0"/>
          <a:chOff x="0" y="0"/>
          <a:chExt cx="0" cy="0"/>
        </a:xfrm>
      </p:grpSpPr>
      <p:sp>
        <p:nvSpPr>
          <p:cNvPr id="17" name="Cuerda 16">
            <a:extLst>
              <a:ext uri="{FF2B5EF4-FFF2-40B4-BE49-F238E27FC236}">
                <a16:creationId xmlns:a16="http://schemas.microsoft.com/office/drawing/2014/main" id="{C1834D6C-5055-B5FE-6FD3-8EDB15BAE06C}"/>
              </a:ext>
            </a:extLst>
          </p:cNvPr>
          <p:cNvSpPr/>
          <p:nvPr/>
        </p:nvSpPr>
        <p:spPr>
          <a:xfrm>
            <a:off x="-960120" y="-332310"/>
            <a:ext cx="12435840" cy="4341324"/>
          </a:xfrm>
          <a:prstGeom prst="chord">
            <a:avLst>
              <a:gd name="adj1" fmla="val 2700000"/>
              <a:gd name="adj2" fmla="val 17221107"/>
            </a:avLst>
          </a:prstGeom>
          <a:solidFill>
            <a:srgbClr val="FFFB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Diagrama de flujo: documento 15">
            <a:extLst>
              <a:ext uri="{FF2B5EF4-FFF2-40B4-BE49-F238E27FC236}">
                <a16:creationId xmlns:a16="http://schemas.microsoft.com/office/drawing/2014/main" id="{6577B63C-C238-57A4-6EF9-22B57B420231}"/>
              </a:ext>
            </a:extLst>
          </p:cNvPr>
          <p:cNvSpPr/>
          <p:nvPr/>
        </p:nvSpPr>
        <p:spPr>
          <a:xfrm rot="10230454">
            <a:off x="-344119" y="6775271"/>
            <a:ext cx="7834579" cy="3875458"/>
          </a:xfrm>
          <a:prstGeom prst="flowChartDocument">
            <a:avLst/>
          </a:prstGeom>
          <a:solidFill>
            <a:srgbClr val="FFD1D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CuadroTexto 3">
            <a:extLst>
              <a:ext uri="{FF2B5EF4-FFF2-40B4-BE49-F238E27FC236}">
                <a16:creationId xmlns:a16="http://schemas.microsoft.com/office/drawing/2014/main" id="{E4306166-F43F-ECCB-9F5C-A512CC0C2057}"/>
              </a:ext>
            </a:extLst>
          </p:cNvPr>
          <p:cNvSpPr txBox="1"/>
          <p:nvPr/>
        </p:nvSpPr>
        <p:spPr>
          <a:xfrm>
            <a:off x="342900" y="373380"/>
            <a:ext cx="2804160" cy="2585323"/>
          </a:xfrm>
          <a:prstGeom prst="rect">
            <a:avLst/>
          </a:prstGeom>
          <a:noFill/>
        </p:spPr>
        <p:txBody>
          <a:bodyPr wrap="square" rtlCol="0">
            <a:spAutoFit/>
          </a:bodyPr>
          <a:lstStyle/>
          <a:p>
            <a:pPr algn="just"/>
            <a:r>
              <a:rPr lang="es-ES" sz="900" dirty="0">
                <a:solidFill>
                  <a:srgbClr val="0000FF"/>
                </a:solidFill>
                <a:latin typeface="Abadi" panose="020B0604020104020204" pitchFamily="34" charset="0"/>
              </a:rPr>
              <a:t>¿Existen diferencias significativas entre la donación en la capital y en las zonas rurales de Cuenca? </a:t>
            </a:r>
          </a:p>
          <a:p>
            <a:pPr algn="just"/>
            <a:endParaRPr lang="es-ES" sz="900" dirty="0">
              <a:solidFill>
                <a:srgbClr val="0000FF"/>
              </a:solidFill>
              <a:latin typeface="Abadi" panose="020B0604020104020204" pitchFamily="34" charset="0"/>
            </a:endParaRPr>
          </a:p>
          <a:p>
            <a:pPr algn="just"/>
            <a:r>
              <a:rPr lang="es-ES" sz="900" i="1" dirty="0">
                <a:latin typeface="Abadi" panose="020B0604020104020204" pitchFamily="34" charset="0"/>
              </a:rPr>
              <a:t>Me gustaría decir que no, pero si las hay. En las zonas rurales, donde las poblaciones son las más pequeñas de la provincia es donde mayor ratio de donaciones hay. Es decir, en Cuenca con una población superior a 50.000 habitantes apenas superamos los 1.800 donantes al año, mientras que en el resto de provincia, hay poblaciones con muchos menos habitantes que mejoran por mucho estos números. Probablemente sea porque la gente en la ciudad vive más deprisa y le cuesta más sacar tiempo para acercarse a donar. Pero la verdad que ir a un pueblo pequeño y ver como se forman colas para donar es digno de alabar. Hay pueblos para los que la colecta de le Hermandad es un evento social muestra del compromiso de la gente rural.</a:t>
            </a:r>
          </a:p>
        </p:txBody>
      </p:sp>
      <p:sp>
        <p:nvSpPr>
          <p:cNvPr id="5" name="CuadroTexto 4">
            <a:extLst>
              <a:ext uri="{FF2B5EF4-FFF2-40B4-BE49-F238E27FC236}">
                <a16:creationId xmlns:a16="http://schemas.microsoft.com/office/drawing/2014/main" id="{AD266CFD-7BB4-50BC-488B-4E31F8987EA8}"/>
              </a:ext>
            </a:extLst>
          </p:cNvPr>
          <p:cNvSpPr txBox="1"/>
          <p:nvPr/>
        </p:nvSpPr>
        <p:spPr>
          <a:xfrm>
            <a:off x="342900" y="2958703"/>
            <a:ext cx="2804160" cy="5355312"/>
          </a:xfrm>
          <a:prstGeom prst="rect">
            <a:avLst/>
          </a:prstGeom>
          <a:noFill/>
        </p:spPr>
        <p:txBody>
          <a:bodyPr wrap="square" rtlCol="0">
            <a:spAutoFit/>
          </a:bodyPr>
          <a:lstStyle/>
          <a:p>
            <a:r>
              <a:rPr lang="es-ES" sz="900" dirty="0">
                <a:solidFill>
                  <a:srgbClr val="0000FF"/>
                </a:solidFill>
                <a:latin typeface="Abadi" panose="020B0604020104020204" pitchFamily="34" charset="0"/>
              </a:rPr>
              <a:t>¿Cómo valora la colaboración con instituciones sanitarias y administraciones públicas en este primer año? </a:t>
            </a:r>
          </a:p>
          <a:p>
            <a:endParaRPr lang="es-ES" sz="900" dirty="0">
              <a:solidFill>
                <a:srgbClr val="0000FF"/>
              </a:solidFill>
              <a:latin typeface="Abadi" panose="020B0604020104020204" pitchFamily="34" charset="0"/>
            </a:endParaRPr>
          </a:p>
          <a:p>
            <a:pPr algn="just"/>
            <a:r>
              <a:rPr lang="es-ES" sz="900" i="1" dirty="0">
                <a:latin typeface="Abadi" panose="020B0604020104020204" pitchFamily="34" charset="0"/>
              </a:rPr>
              <a:t>Bueno, no se puede decir que negativa, porque al fin y al cabo las Hermandades se mantienen de la colaboración o inversión pública. </a:t>
            </a:r>
          </a:p>
          <a:p>
            <a:pPr algn="just"/>
            <a:r>
              <a:rPr lang="es-ES" sz="900" i="1" dirty="0">
                <a:latin typeface="Abadi" panose="020B0604020104020204" pitchFamily="34" charset="0"/>
              </a:rPr>
              <a:t>Lo primero que tenemos que ser conscientes es de que el dinero público es de todos y somos los primeros que hemos de gestionarlo con racionalidad. Pero siempre digo también que, si los servicios sanitarios públicos quisieran hacerse cargo de lo que ahora mismo realizamos las hermandades, en el caso de Castilla La Mancha, les costaría mucho más.</a:t>
            </a:r>
          </a:p>
          <a:p>
            <a:pPr algn="just"/>
            <a:endParaRPr lang="es-ES" sz="900" i="1" dirty="0">
              <a:latin typeface="Abadi" panose="020B0604020104020204" pitchFamily="34" charset="0"/>
            </a:endParaRPr>
          </a:p>
          <a:p>
            <a:pPr algn="just"/>
            <a:r>
              <a:rPr lang="es-ES" sz="900" i="1" dirty="0">
                <a:latin typeface="Abadi" panose="020B0604020104020204" pitchFamily="34" charset="0"/>
              </a:rPr>
              <a:t>Además de que los gestores sanitarios tienen que darse cuenta de que no ha de ser una pelea constante para conseguir cosas, que no trabajamos para ellos, que trabajamos para los donantes, y que si hacemos cosas desde las Hermandades es de nuestro tiempo privado, escaso, y que lo hacemos de forma totalmente desinteresada, pues a veces se les olvida.  Y si que, además, de recalcar esta necesidad a las instituciones sanitarias, que sepan que la inflación avanza más que los presupuestos, y que en ocasiones se hace lo que se puede con los recursos que hay, probablemente incluso más de lo que se puede.</a:t>
            </a:r>
          </a:p>
          <a:p>
            <a:pPr algn="just"/>
            <a:endParaRPr lang="es-ES" sz="900" i="1" dirty="0">
              <a:latin typeface="Abadi" panose="020B0604020104020204" pitchFamily="34" charset="0"/>
            </a:endParaRPr>
          </a:p>
          <a:p>
            <a:pPr algn="just"/>
            <a:r>
              <a:rPr lang="es-ES" sz="900" i="1" dirty="0">
                <a:latin typeface="Abadi" panose="020B0604020104020204" pitchFamily="34" charset="0"/>
              </a:rPr>
              <a:t>Además, que sí que nos gustaría, que además de las instituciones sanitarias, otras instituciones públicas colaborasen de alguna manera, pues a día de hoy no lo hacen, y para cualquier cosa que se solicita, además de ser complicado, es un infierno burocrático, que además nos vuelve a quitar nuestro propio tiempo. Y recordar por último que estamos prestando un servicio, un servicio público a los demás para que el sistema sanitario funcione.</a:t>
            </a:r>
          </a:p>
        </p:txBody>
      </p:sp>
      <p:sp>
        <p:nvSpPr>
          <p:cNvPr id="6" name="CuadroTexto 5">
            <a:extLst>
              <a:ext uri="{FF2B5EF4-FFF2-40B4-BE49-F238E27FC236}">
                <a16:creationId xmlns:a16="http://schemas.microsoft.com/office/drawing/2014/main" id="{D20507CC-6678-C6BF-6AB0-6A02228BD33A}"/>
              </a:ext>
            </a:extLst>
          </p:cNvPr>
          <p:cNvSpPr txBox="1"/>
          <p:nvPr/>
        </p:nvSpPr>
        <p:spPr>
          <a:xfrm>
            <a:off x="3429000" y="373380"/>
            <a:ext cx="3101340" cy="923330"/>
          </a:xfrm>
          <a:prstGeom prst="rect">
            <a:avLst/>
          </a:prstGeom>
          <a:noFill/>
        </p:spPr>
        <p:txBody>
          <a:bodyPr wrap="square" rtlCol="0">
            <a:spAutoFit/>
          </a:bodyPr>
          <a:lstStyle/>
          <a:p>
            <a:pPr algn="just"/>
            <a:r>
              <a:rPr lang="es-ES" sz="900" dirty="0">
                <a:latin typeface="Abadi" panose="020B0604020104020204" pitchFamily="34" charset="0"/>
              </a:rPr>
              <a:t>su Junta de Cofradías se ha desarrollado esta campaña, a modo de competición entre Hermandades aportando donantes, y dando un premio de una escultura a las tres primeras en cuanto a número de donaciones. Llevamos dos ediciones y por el momento estamos muy satisfechos, repetiremos.</a:t>
            </a:r>
          </a:p>
        </p:txBody>
      </p:sp>
      <p:sp>
        <p:nvSpPr>
          <p:cNvPr id="7" name="CuadroTexto 6">
            <a:extLst>
              <a:ext uri="{FF2B5EF4-FFF2-40B4-BE49-F238E27FC236}">
                <a16:creationId xmlns:a16="http://schemas.microsoft.com/office/drawing/2014/main" id="{229BFEC1-13EF-83E0-D7A3-12A29F217D62}"/>
              </a:ext>
            </a:extLst>
          </p:cNvPr>
          <p:cNvSpPr txBox="1"/>
          <p:nvPr/>
        </p:nvSpPr>
        <p:spPr>
          <a:xfrm>
            <a:off x="3429000" y="1296710"/>
            <a:ext cx="3025140" cy="3139321"/>
          </a:xfrm>
          <a:prstGeom prst="rect">
            <a:avLst/>
          </a:prstGeom>
          <a:noFill/>
        </p:spPr>
        <p:txBody>
          <a:bodyPr wrap="square" rtlCol="0">
            <a:spAutoFit/>
          </a:bodyPr>
          <a:lstStyle/>
          <a:p>
            <a:r>
              <a:rPr lang="es-ES" sz="900" dirty="0">
                <a:solidFill>
                  <a:srgbClr val="0000FF"/>
                </a:solidFill>
                <a:latin typeface="Abadi" panose="020B0604020104020204" pitchFamily="34" charset="0"/>
              </a:rPr>
              <a:t>A nivel general, ¿cómo ve la cultura de la donación de sangre en España en comparación con otros países? </a:t>
            </a:r>
          </a:p>
          <a:p>
            <a:endParaRPr lang="es-ES" sz="900" dirty="0">
              <a:solidFill>
                <a:srgbClr val="0000FF"/>
              </a:solidFill>
              <a:latin typeface="Abadi" panose="020B0604020104020204" pitchFamily="34" charset="0"/>
            </a:endParaRPr>
          </a:p>
          <a:p>
            <a:pPr algn="just"/>
            <a:r>
              <a:rPr lang="es-ES" sz="900" i="1" dirty="0">
                <a:latin typeface="Abadi" panose="020B0604020104020204" pitchFamily="34" charset="0"/>
              </a:rPr>
              <a:t>Esta pregunta es de difícil respuesta, daría para un análisis más completo y amplio. Pero como opinión, que no comparación científica del asunto, creo que la donación de órganos y tejidos cada vez está mejor vista, más apoyada y mejor vendida a nivel nacional, por suerte seguimos siendo el país con mayor número en esto. Pero respecto a la donación de sangre, mi impresión es que nos estamos desinflando un poco.</a:t>
            </a:r>
          </a:p>
          <a:p>
            <a:pPr algn="just"/>
            <a:endParaRPr lang="es-ES" sz="900" i="1" dirty="0">
              <a:latin typeface="Abadi" panose="020B0604020104020204" pitchFamily="34" charset="0"/>
            </a:endParaRPr>
          </a:p>
          <a:p>
            <a:pPr algn="just"/>
            <a:r>
              <a:rPr lang="es-ES" sz="900" i="1" dirty="0">
                <a:latin typeface="Abadi" panose="020B0604020104020204" pitchFamily="34" charset="0"/>
              </a:rPr>
              <a:t>Quizá no se el motivo, si porque la sociedad vive deprisa, no se visibiliza la enfermedad o la necesidad del sistema sanitario, si por la reducción del altruismo, </a:t>
            </a:r>
            <a:r>
              <a:rPr lang="es-ES" sz="900" i="1" dirty="0" err="1">
                <a:latin typeface="Abadi" panose="020B0604020104020204" pitchFamily="34" charset="0"/>
              </a:rPr>
              <a:t>etc</a:t>
            </a:r>
            <a:r>
              <a:rPr lang="es-ES" sz="900" i="1" dirty="0">
                <a:latin typeface="Abadi" panose="020B0604020104020204" pitchFamily="34" charset="0"/>
              </a:rPr>
              <a:t>, creo que mucha gente vive de espaldas a la donación de sangre, y creo que debería darse una vuelta a las políticas públicas y de concienciación, a nivel nacional al respecto. Además de hacerlo y vuelve a ser opinión desde la gestión, organización pública y siempre de forma altruista, este matiz, a mi forma de ver, sería importante no perderlo.</a:t>
            </a:r>
          </a:p>
          <a:p>
            <a:endParaRPr lang="es-ES" sz="900" dirty="0">
              <a:latin typeface="Abadi" panose="020B0604020104020204" pitchFamily="34" charset="0"/>
            </a:endParaRPr>
          </a:p>
        </p:txBody>
      </p:sp>
      <p:sp>
        <p:nvSpPr>
          <p:cNvPr id="9" name="CuadroTexto 8">
            <a:extLst>
              <a:ext uri="{FF2B5EF4-FFF2-40B4-BE49-F238E27FC236}">
                <a16:creationId xmlns:a16="http://schemas.microsoft.com/office/drawing/2014/main" id="{C2D10016-7255-1410-D88D-1F77ADF9E530}"/>
              </a:ext>
            </a:extLst>
          </p:cNvPr>
          <p:cNvSpPr txBox="1"/>
          <p:nvPr/>
        </p:nvSpPr>
        <p:spPr>
          <a:xfrm>
            <a:off x="342900" y="8314015"/>
            <a:ext cx="2804160" cy="133882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900" b="0" i="0" u="none" strike="noStrike" kern="1200" cap="none" spc="0" normalizeH="0" baseline="0" noProof="0" dirty="0">
                <a:ln>
                  <a:noFill/>
                </a:ln>
                <a:solidFill>
                  <a:srgbClr val="0000FF"/>
                </a:solidFill>
                <a:effectLst/>
                <a:uLnTx/>
                <a:uFillTx/>
                <a:latin typeface="Abadi" panose="020B0604020104020204" pitchFamily="34" charset="0"/>
                <a:ea typeface="+mn-ea"/>
                <a:cs typeface="+mn-cs"/>
              </a:rPr>
              <a:t>¿Qué campañas o iniciativas destacaría como más exitosas para aumentar las donaciones en la provincia?</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900" b="0" i="0" u="none" strike="noStrike" kern="1200" cap="none" spc="0" normalizeH="0" baseline="0" noProof="0" dirty="0">
                <a:ln>
                  <a:noFill/>
                </a:ln>
                <a:solidFill>
                  <a:srgbClr val="0000FF"/>
                </a:solidFill>
                <a:effectLst/>
                <a:uLnTx/>
                <a:uFillTx/>
                <a:latin typeface="Abadi" panose="020B0604020104020204" pitchFamily="34" charset="0"/>
                <a:ea typeface="+mn-ea"/>
                <a:cs typeface="+mn-cs"/>
              </a:rPr>
              <a:t> </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s-ES" sz="900" b="0" i="0" u="none" strike="noStrike" kern="1200" cap="none" spc="0" normalizeH="0" baseline="0" noProof="0" dirty="0">
                <a:ln>
                  <a:noFill/>
                </a:ln>
                <a:solidFill>
                  <a:prstClr val="black"/>
                </a:solidFill>
                <a:effectLst/>
                <a:uLnTx/>
                <a:uFillTx/>
                <a:latin typeface="Abadi" panose="020B0604020104020204" pitchFamily="34" charset="0"/>
                <a:ea typeface="+mn-ea"/>
                <a:cs typeface="+mn-cs"/>
              </a:rPr>
              <a:t>Hemos tratado de ir donde la gente suele estar y participar. Un ejemplo de ello es la creación de la Cuaresma Solidaria, pues Cuenca, cuenta con una de las mejores Semana Santas de España, declarada de interés turístico internacional, y en colaboración con </a:t>
            </a:r>
            <a:endParaRPr lang="es-ES" dirty="0"/>
          </a:p>
        </p:txBody>
      </p:sp>
      <p:sp>
        <p:nvSpPr>
          <p:cNvPr id="10" name="CuadroTexto 9">
            <a:extLst>
              <a:ext uri="{FF2B5EF4-FFF2-40B4-BE49-F238E27FC236}">
                <a16:creationId xmlns:a16="http://schemas.microsoft.com/office/drawing/2014/main" id="{642EDC20-363A-D471-1DE3-E2E635CAA3E0}"/>
              </a:ext>
            </a:extLst>
          </p:cNvPr>
          <p:cNvSpPr txBox="1"/>
          <p:nvPr/>
        </p:nvSpPr>
        <p:spPr>
          <a:xfrm>
            <a:off x="3429000" y="4953000"/>
            <a:ext cx="3025140" cy="2723823"/>
          </a:xfrm>
          <a:prstGeom prst="rect">
            <a:avLst/>
          </a:prstGeom>
          <a:noFill/>
        </p:spPr>
        <p:txBody>
          <a:bodyPr wrap="square" rtlCol="0">
            <a:spAutoFit/>
          </a:bodyPr>
          <a:lstStyle/>
          <a:p>
            <a:r>
              <a:rPr lang="es-ES" sz="900" dirty="0">
                <a:solidFill>
                  <a:srgbClr val="0000FF"/>
                </a:solidFill>
                <a:latin typeface="Abadi" panose="020B0604020104020204" pitchFamily="34" charset="0"/>
              </a:rPr>
              <a:t>¿Cree que la sociedad española está suficientemente concienciada sobre la importancia de donar sangre de forma regular? </a:t>
            </a:r>
          </a:p>
          <a:p>
            <a:endParaRPr lang="es-ES" sz="900" dirty="0">
              <a:solidFill>
                <a:srgbClr val="0000FF"/>
              </a:solidFill>
              <a:latin typeface="Abadi" panose="020B0604020104020204" pitchFamily="34" charset="0"/>
            </a:endParaRPr>
          </a:p>
          <a:p>
            <a:pPr algn="just"/>
            <a:r>
              <a:rPr lang="es-ES" sz="900" i="1" dirty="0">
                <a:latin typeface="Abadi" panose="020B0604020104020204" pitchFamily="34" charset="0"/>
              </a:rPr>
              <a:t>Creo que por desgracia al igual que la muerte se ha separado de la vida, la enfermedad se ha separado de la salud. Y que hoy en día no pensamos o no somos conscientes de nuestra vulnerabilidad. Y que quien mas o quien menos, puede sufrir un accidente, una enfermedad oncológica, o de cualquier otro tipo que necesite de productos hemoderivados para su tratamiento. Que todos somos susceptibles receptores de un donante, que nos puede ayudar y dar vida. Que estos productos, por mucho dinero del que se disponga, que tampoco es el caso, no se pueden comprar. Y que por desgracia la sociedad no tiene presente este hecho, y no lo quiere ver o prioriza otras actividades antes que ir a donar y ayudar a los demás. Pero por desgracia, esto no solo pasa con la donación de sangre, sino con muchas otras cosas.</a:t>
            </a:r>
          </a:p>
        </p:txBody>
      </p:sp>
      <p:sp>
        <p:nvSpPr>
          <p:cNvPr id="11" name="CuadroTexto 10">
            <a:extLst>
              <a:ext uri="{FF2B5EF4-FFF2-40B4-BE49-F238E27FC236}">
                <a16:creationId xmlns:a16="http://schemas.microsoft.com/office/drawing/2014/main" id="{E6877529-2D25-5910-1C84-73A7AB5D9425}"/>
              </a:ext>
            </a:extLst>
          </p:cNvPr>
          <p:cNvSpPr txBox="1"/>
          <p:nvPr/>
        </p:nvSpPr>
        <p:spPr>
          <a:xfrm>
            <a:off x="3429000" y="7674762"/>
            <a:ext cx="3025140" cy="1892826"/>
          </a:xfrm>
          <a:prstGeom prst="rect">
            <a:avLst/>
          </a:prstGeom>
          <a:noFill/>
        </p:spPr>
        <p:txBody>
          <a:bodyPr wrap="square" rtlCol="0">
            <a:spAutoFit/>
          </a:bodyPr>
          <a:lstStyle/>
          <a:p>
            <a:r>
              <a:rPr lang="es-ES" sz="900" dirty="0">
                <a:solidFill>
                  <a:srgbClr val="0000FF"/>
                </a:solidFill>
                <a:latin typeface="Abadi" panose="020B0604020104020204" pitchFamily="34" charset="0"/>
              </a:rPr>
              <a:t>¿Qué objetivos se marca para el próximo año al frente de la hermandad y qué mensaje le gustaría trasladar a posibles nuevos donantes? </a:t>
            </a:r>
          </a:p>
          <a:p>
            <a:endParaRPr lang="es-ES" sz="900" dirty="0">
              <a:solidFill>
                <a:srgbClr val="0000FF"/>
              </a:solidFill>
              <a:latin typeface="Abadi" panose="020B0604020104020204" pitchFamily="34" charset="0"/>
            </a:endParaRPr>
          </a:p>
          <a:p>
            <a:pPr algn="just"/>
            <a:r>
              <a:rPr lang="es-ES" sz="900" i="1" dirty="0">
                <a:latin typeface="Abadi" panose="020B0604020104020204" pitchFamily="34" charset="0"/>
              </a:rPr>
              <a:t>Pues como decía, puede sonar poco ambicioso. Pero el objetivo tras el traslado de hospital sería mantener los números de donación anuales, entorno a las 7000 donaciones. Si mantenemos las cifras de donación, se cubren las necesidades del sistema sanitario y la Hermandad sigue funcionando tal y como están subiendo los precios y no recibimos más apoyo para mantenerla me daría por satisfecho. Ojalá pudiéramos tener otros objetivos mayores, pero no seríamos realistas.</a:t>
            </a:r>
          </a:p>
        </p:txBody>
      </p:sp>
      <p:sp>
        <p:nvSpPr>
          <p:cNvPr id="12" name="CuadroTexto 11">
            <a:extLst>
              <a:ext uri="{FF2B5EF4-FFF2-40B4-BE49-F238E27FC236}">
                <a16:creationId xmlns:a16="http://schemas.microsoft.com/office/drawing/2014/main" id="{25942BA9-57C7-A6E5-85B2-8C14522ABEA0}"/>
              </a:ext>
            </a:extLst>
          </p:cNvPr>
          <p:cNvSpPr txBox="1"/>
          <p:nvPr/>
        </p:nvSpPr>
        <p:spPr>
          <a:xfrm>
            <a:off x="3208020" y="4368225"/>
            <a:ext cx="3246120" cy="461665"/>
          </a:xfrm>
          <a:prstGeom prst="rect">
            <a:avLst/>
          </a:prstGeom>
          <a:noFill/>
        </p:spPr>
        <p:txBody>
          <a:bodyPr wrap="square" rtlCol="0">
            <a:spAutoFit/>
          </a:bodyPr>
          <a:lstStyle/>
          <a:p>
            <a:pPr algn="just"/>
            <a:r>
              <a:rPr lang="es-ES" sz="800" b="1" dirty="0">
                <a:latin typeface="Amasis MT Pro Black" panose="02040A04050005020304" pitchFamily="18" charset="0"/>
              </a:rPr>
              <a:t>“si los servicios sanitarios públicos quisieran hacerse cargo de lo que ahora mismo realizamos las hermandades, en el caso de Castilla La Mancha, les costaría mucho más.”</a:t>
            </a:r>
          </a:p>
        </p:txBody>
      </p:sp>
      <p:sp>
        <p:nvSpPr>
          <p:cNvPr id="14" name="Medio marco 13">
            <a:extLst>
              <a:ext uri="{FF2B5EF4-FFF2-40B4-BE49-F238E27FC236}">
                <a16:creationId xmlns:a16="http://schemas.microsoft.com/office/drawing/2014/main" id="{721AF670-435C-7137-1CB7-A27371F2229B}"/>
              </a:ext>
            </a:extLst>
          </p:cNvPr>
          <p:cNvSpPr/>
          <p:nvPr/>
        </p:nvSpPr>
        <p:spPr>
          <a:xfrm flipH="1">
            <a:off x="3215640" y="4286310"/>
            <a:ext cx="3368040" cy="460950"/>
          </a:xfrm>
          <a:prstGeom prst="halfFrame">
            <a:avLst>
              <a:gd name="adj1" fmla="val 17688"/>
              <a:gd name="adj2" fmla="val 25067"/>
            </a:avLst>
          </a:prstGeom>
          <a:solidFill>
            <a:srgbClr val="FF99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15" name="Medio marco 14">
            <a:extLst>
              <a:ext uri="{FF2B5EF4-FFF2-40B4-BE49-F238E27FC236}">
                <a16:creationId xmlns:a16="http://schemas.microsoft.com/office/drawing/2014/main" id="{B855C518-8172-A98A-CE9D-2970B317DAF8}"/>
              </a:ext>
            </a:extLst>
          </p:cNvPr>
          <p:cNvSpPr/>
          <p:nvPr/>
        </p:nvSpPr>
        <p:spPr>
          <a:xfrm rot="10800000" flipH="1">
            <a:off x="3147060" y="4450855"/>
            <a:ext cx="3299460" cy="460950"/>
          </a:xfrm>
          <a:prstGeom prst="halfFrame">
            <a:avLst>
              <a:gd name="adj1" fmla="val 17688"/>
              <a:gd name="adj2" fmla="val 13495"/>
            </a:avLst>
          </a:prstGeom>
          <a:solidFill>
            <a:srgbClr val="FF99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13" name="Marcador de pie de página 3">
            <a:extLst>
              <a:ext uri="{FF2B5EF4-FFF2-40B4-BE49-F238E27FC236}">
                <a16:creationId xmlns:a16="http://schemas.microsoft.com/office/drawing/2014/main" id="{AFAF1022-C4CE-8ACF-2B51-A373B0E5FFB4}"/>
              </a:ext>
            </a:extLst>
          </p:cNvPr>
          <p:cNvSpPr>
            <a:spLocks noGrp="1"/>
          </p:cNvSpPr>
          <p:nvPr>
            <p:ph type="ftr" sz="quarter" idx="11"/>
          </p:nvPr>
        </p:nvSpPr>
        <p:spPr>
          <a:xfrm>
            <a:off x="2121853" y="9475862"/>
            <a:ext cx="2777807" cy="527403"/>
          </a:xfrm>
        </p:spPr>
        <p:txBody>
          <a:bodyPr/>
          <a:lstStyle/>
          <a:p>
            <a:r>
              <a:rPr lang="es-ES" sz="700" dirty="0"/>
              <a:t>Federación Española de Donantes de Sangre</a:t>
            </a:r>
          </a:p>
        </p:txBody>
      </p:sp>
      <p:sp>
        <p:nvSpPr>
          <p:cNvPr id="18" name="CuadroTexto 17">
            <a:extLst>
              <a:ext uri="{FF2B5EF4-FFF2-40B4-BE49-F238E27FC236}">
                <a16:creationId xmlns:a16="http://schemas.microsoft.com/office/drawing/2014/main" id="{A17BB960-563B-D1EB-77D7-233C89D5562A}"/>
              </a:ext>
            </a:extLst>
          </p:cNvPr>
          <p:cNvSpPr txBox="1"/>
          <p:nvPr/>
        </p:nvSpPr>
        <p:spPr>
          <a:xfrm>
            <a:off x="4359696" y="9554898"/>
            <a:ext cx="476567" cy="369332"/>
          </a:xfrm>
          <a:prstGeom prst="rect">
            <a:avLst/>
          </a:prstGeom>
          <a:noFill/>
        </p:spPr>
        <p:txBody>
          <a:bodyPr wrap="square" rtlCol="0">
            <a:spAutoFit/>
          </a:bodyPr>
          <a:lstStyle/>
          <a:p>
            <a:r>
              <a:rPr lang="es-ES" dirty="0">
                <a:latin typeface="ADLaM Display" panose="02010000000000000000" pitchFamily="2" charset="0"/>
                <a:ea typeface="ADLaM Display" panose="02010000000000000000" pitchFamily="2" charset="0"/>
                <a:cs typeface="ADLaM Display" panose="02010000000000000000" pitchFamily="2" charset="0"/>
              </a:rPr>
              <a:t>16</a:t>
            </a:r>
          </a:p>
        </p:txBody>
      </p:sp>
    </p:spTree>
    <p:extLst>
      <p:ext uri="{BB962C8B-B14F-4D97-AF65-F5344CB8AC3E}">
        <p14:creationId xmlns:p14="http://schemas.microsoft.com/office/powerpoint/2010/main" val="3086658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ángulo: esquinas diagonales cortadas 18">
            <a:extLst>
              <a:ext uri="{FF2B5EF4-FFF2-40B4-BE49-F238E27FC236}">
                <a16:creationId xmlns:a16="http://schemas.microsoft.com/office/drawing/2014/main" id="{23BF8474-261F-C344-F27C-1F8D140E99BA}"/>
              </a:ext>
            </a:extLst>
          </p:cNvPr>
          <p:cNvSpPr/>
          <p:nvPr/>
        </p:nvSpPr>
        <p:spPr>
          <a:xfrm>
            <a:off x="3133402" y="67056"/>
            <a:ext cx="3596640" cy="718587"/>
          </a:xfrm>
          <a:custGeom>
            <a:avLst/>
            <a:gdLst>
              <a:gd name="csX0" fmla="*/ 0 w 3474720"/>
              <a:gd name="csY0" fmla="*/ 0 h 700299"/>
              <a:gd name="csX1" fmla="*/ 3358001 w 3474720"/>
              <a:gd name="csY1" fmla="*/ 0 h 700299"/>
              <a:gd name="csX2" fmla="*/ 3474720 w 3474720"/>
              <a:gd name="csY2" fmla="*/ 116719 h 700299"/>
              <a:gd name="csX3" fmla="*/ 3474720 w 3474720"/>
              <a:gd name="csY3" fmla="*/ 700299 h 700299"/>
              <a:gd name="csX4" fmla="*/ 3474720 w 3474720"/>
              <a:gd name="csY4" fmla="*/ 700299 h 700299"/>
              <a:gd name="csX5" fmla="*/ 116719 w 3474720"/>
              <a:gd name="csY5" fmla="*/ 700299 h 700299"/>
              <a:gd name="csX6" fmla="*/ 0 w 3474720"/>
              <a:gd name="csY6" fmla="*/ 583580 h 700299"/>
              <a:gd name="csX7" fmla="*/ 0 w 3474720"/>
              <a:gd name="csY7" fmla="*/ 0 h 700299"/>
              <a:gd name="csX0" fmla="*/ 60960 w 3535680"/>
              <a:gd name="csY0" fmla="*/ 0 h 700299"/>
              <a:gd name="csX1" fmla="*/ 3418961 w 3535680"/>
              <a:gd name="csY1" fmla="*/ 0 h 700299"/>
              <a:gd name="csX2" fmla="*/ 3535680 w 3535680"/>
              <a:gd name="csY2" fmla="*/ 116719 h 700299"/>
              <a:gd name="csX3" fmla="*/ 3535680 w 3535680"/>
              <a:gd name="csY3" fmla="*/ 700299 h 700299"/>
              <a:gd name="csX4" fmla="*/ 3535680 w 3535680"/>
              <a:gd name="csY4" fmla="*/ 700299 h 700299"/>
              <a:gd name="csX5" fmla="*/ 177679 w 3535680"/>
              <a:gd name="csY5" fmla="*/ 700299 h 700299"/>
              <a:gd name="csX6" fmla="*/ 0 w 3535680"/>
              <a:gd name="csY6" fmla="*/ 339740 h 700299"/>
              <a:gd name="csX7" fmla="*/ 60960 w 3535680"/>
              <a:gd name="csY7" fmla="*/ 0 h 700299"/>
              <a:gd name="csX0" fmla="*/ 60960 w 3535680"/>
              <a:gd name="csY0" fmla="*/ 0 h 700299"/>
              <a:gd name="csX1" fmla="*/ 3418961 w 3535680"/>
              <a:gd name="csY1" fmla="*/ 0 h 700299"/>
              <a:gd name="csX2" fmla="*/ 3535680 w 3535680"/>
              <a:gd name="csY2" fmla="*/ 116719 h 700299"/>
              <a:gd name="csX3" fmla="*/ 3535680 w 3535680"/>
              <a:gd name="csY3" fmla="*/ 700299 h 700299"/>
              <a:gd name="csX4" fmla="*/ 3535680 w 3535680"/>
              <a:gd name="csY4" fmla="*/ 700299 h 700299"/>
              <a:gd name="csX5" fmla="*/ 177679 w 3535680"/>
              <a:gd name="csY5" fmla="*/ 700299 h 700299"/>
              <a:gd name="csX6" fmla="*/ 0 w 3535680"/>
              <a:gd name="csY6" fmla="*/ 339740 h 700299"/>
              <a:gd name="csX7" fmla="*/ 60960 w 3535680"/>
              <a:gd name="csY7" fmla="*/ 0 h 700299"/>
              <a:gd name="csX0" fmla="*/ 60960 w 3535680"/>
              <a:gd name="csY0" fmla="*/ 0 h 718587"/>
              <a:gd name="csX1" fmla="*/ 3418961 w 3535680"/>
              <a:gd name="csY1" fmla="*/ 0 h 718587"/>
              <a:gd name="csX2" fmla="*/ 3535680 w 3535680"/>
              <a:gd name="csY2" fmla="*/ 116719 h 718587"/>
              <a:gd name="csX3" fmla="*/ 3535680 w 3535680"/>
              <a:gd name="csY3" fmla="*/ 700299 h 718587"/>
              <a:gd name="csX4" fmla="*/ 3535680 w 3535680"/>
              <a:gd name="csY4" fmla="*/ 700299 h 718587"/>
              <a:gd name="csX5" fmla="*/ 177679 w 3535680"/>
              <a:gd name="csY5" fmla="*/ 718587 h 718587"/>
              <a:gd name="csX6" fmla="*/ 0 w 3535680"/>
              <a:gd name="csY6" fmla="*/ 339740 h 718587"/>
              <a:gd name="csX7" fmla="*/ 60960 w 3535680"/>
              <a:gd name="csY7" fmla="*/ 0 h 718587"/>
              <a:gd name="csX0" fmla="*/ 60960 w 3596640"/>
              <a:gd name="csY0" fmla="*/ 0 h 718587"/>
              <a:gd name="csX1" fmla="*/ 3418961 w 3596640"/>
              <a:gd name="csY1" fmla="*/ 0 h 718587"/>
              <a:gd name="csX2" fmla="*/ 3596640 w 3596640"/>
              <a:gd name="csY2" fmla="*/ 470287 h 718587"/>
              <a:gd name="csX3" fmla="*/ 3535680 w 3596640"/>
              <a:gd name="csY3" fmla="*/ 700299 h 718587"/>
              <a:gd name="csX4" fmla="*/ 3535680 w 3596640"/>
              <a:gd name="csY4" fmla="*/ 700299 h 718587"/>
              <a:gd name="csX5" fmla="*/ 177679 w 3596640"/>
              <a:gd name="csY5" fmla="*/ 718587 h 718587"/>
              <a:gd name="csX6" fmla="*/ 0 w 3596640"/>
              <a:gd name="csY6" fmla="*/ 339740 h 718587"/>
              <a:gd name="csX7" fmla="*/ 60960 w 3596640"/>
              <a:gd name="csY7" fmla="*/ 0 h 7185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596640" h="718587">
                <a:moveTo>
                  <a:pt x="60960" y="0"/>
                </a:moveTo>
                <a:lnTo>
                  <a:pt x="3418961" y="0"/>
                </a:lnTo>
                <a:lnTo>
                  <a:pt x="3596640" y="470287"/>
                </a:lnTo>
                <a:lnTo>
                  <a:pt x="3535680" y="700299"/>
                </a:lnTo>
                <a:lnTo>
                  <a:pt x="3535680" y="700299"/>
                </a:lnTo>
                <a:lnTo>
                  <a:pt x="177679" y="718587"/>
                </a:lnTo>
                <a:cubicBezTo>
                  <a:pt x="118453" y="598401"/>
                  <a:pt x="83610" y="703766"/>
                  <a:pt x="0" y="339740"/>
                </a:cubicBezTo>
                <a:lnTo>
                  <a:pt x="60960" y="0"/>
                </a:lnTo>
                <a:close/>
              </a:path>
            </a:pathLst>
          </a:custGeom>
          <a:solidFill>
            <a:schemeClr val="accent1">
              <a:lumMod val="20000"/>
              <a:lumOff val="80000"/>
            </a:schemeClr>
          </a:solidFill>
          <a:ln>
            <a:noFill/>
          </a:ln>
          <a:effectLst>
            <a:innerShdw blurRad="114300">
              <a:prstClr val="black"/>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018F9396-E2BA-2E71-F164-D6562B4EE04C}"/>
              </a:ext>
            </a:extLst>
          </p:cNvPr>
          <p:cNvSpPr txBox="1"/>
          <p:nvPr/>
        </p:nvSpPr>
        <p:spPr>
          <a:xfrm>
            <a:off x="260486" y="1964282"/>
            <a:ext cx="4015409" cy="2893100"/>
          </a:xfrm>
          <a:prstGeom prst="rect">
            <a:avLst/>
          </a:prstGeom>
          <a:noFill/>
        </p:spPr>
        <p:txBody>
          <a:bodyPr wrap="square" rtlCol="0">
            <a:spAutoFit/>
          </a:bodyPr>
          <a:lstStyle/>
          <a:p>
            <a:pPr algn="just"/>
            <a:r>
              <a:rPr lang="es-ES" sz="1050" b="1" dirty="0">
                <a:latin typeface="ADLaM Display" panose="02010000000000000000" pitchFamily="2" charset="0"/>
                <a:ea typeface="ADLaM Display" panose="02010000000000000000" pitchFamily="2" charset="0"/>
                <a:cs typeface="ADLaM Display" panose="02010000000000000000" pitchFamily="2" charset="0"/>
              </a:rPr>
              <a:t>La donación de sangre hoy: compromiso, retos y esperanza</a:t>
            </a:r>
          </a:p>
          <a:p>
            <a:pPr algn="just"/>
            <a:r>
              <a:rPr lang="es-ES" sz="1050" b="1" dirty="0">
                <a:latin typeface="ADLaM Display" panose="02010000000000000000" pitchFamily="2" charset="0"/>
                <a:ea typeface="ADLaM Display" panose="02010000000000000000" pitchFamily="2" charset="0"/>
                <a:cs typeface="ADLaM Display" panose="02010000000000000000" pitchFamily="2" charset="0"/>
              </a:rPr>
              <a:t>Donar vida en tiempos de cambio</a:t>
            </a:r>
          </a:p>
          <a:p>
            <a:pPr algn="just"/>
            <a:endParaRPr lang="es-ES" sz="900" b="1" dirty="0">
              <a:latin typeface="ADLaM Display" panose="02010000000000000000" pitchFamily="2" charset="0"/>
              <a:ea typeface="ADLaM Display" panose="02010000000000000000" pitchFamily="2" charset="0"/>
              <a:cs typeface="ADLaM Display" panose="02010000000000000000" pitchFamily="2" charset="0"/>
            </a:endParaRPr>
          </a:p>
          <a:p>
            <a:pPr algn="just"/>
            <a:r>
              <a:rPr lang="es-ES" sz="900" dirty="0">
                <a:latin typeface="Abadi" panose="020B0604020104020204" pitchFamily="34" charset="0"/>
              </a:rPr>
              <a:t>Hablar de la donación de sangre, después de tantos años dedicados a ella, es hablar de una parte muy importante de mi vida. Aunque ya no estoy en primera línea de responsabilidad, sigo sintiéndome profundamente vinculado a este movimiento solidario que tantas vidas ha ayudado a salvar. Como Presidente de Honor de la </a:t>
            </a:r>
            <a:r>
              <a:rPr lang="es-ES" sz="900" dirty="0" err="1">
                <a:latin typeface="Abadi" panose="020B0604020104020204" pitchFamily="34" charset="0"/>
              </a:rPr>
              <a:t>Federació</a:t>
            </a:r>
            <a:r>
              <a:rPr lang="es-ES" sz="900" dirty="0">
                <a:latin typeface="Abadi" panose="020B0604020104020204" pitchFamily="34" charset="0"/>
              </a:rPr>
              <a:t> Catalana de </a:t>
            </a:r>
            <a:r>
              <a:rPr lang="es-ES" sz="900" dirty="0" err="1">
                <a:latin typeface="Abadi" panose="020B0604020104020204" pitchFamily="34" charset="0"/>
              </a:rPr>
              <a:t>Donants</a:t>
            </a:r>
            <a:r>
              <a:rPr lang="es-ES" sz="900" dirty="0">
                <a:latin typeface="Abadi" panose="020B0604020104020204" pitchFamily="34" charset="0"/>
              </a:rPr>
              <a:t> de Sang, y también por mi relación con muchas asociaciones de donantes de Cataluña, de España y de otros países, continúo recibiendo información, compartiendo inquietudes y observando con atención la evolución de la donación.</a:t>
            </a:r>
          </a:p>
          <a:p>
            <a:pPr algn="just"/>
            <a:endParaRPr lang="es-ES" sz="900" dirty="0">
              <a:latin typeface="Abadi" panose="020B0604020104020204" pitchFamily="34" charset="0"/>
            </a:endParaRPr>
          </a:p>
          <a:p>
            <a:pPr algn="just"/>
            <a:r>
              <a:rPr lang="es-ES" sz="900" dirty="0">
                <a:latin typeface="Abadi" panose="020B0604020104020204" pitchFamily="34" charset="0"/>
              </a:rPr>
              <a:t>Mi visión de la situación actual es positiva, pero no ingenua. La donación de sangre sigue funcionando, sigue dando respuesta a las necesidades de los enfermos y sigue siendo uno de los ejemplos más claros de solidaridad organizada. Pero también es cierto que cada vez cuesta más alcanzar los objetivos. Se alcanzan, sí, pero con más esfuerzo, con más campañas, con más imaginación y con una dedicación creciente por parte de los bancos de sangre, de los centros de transfusión, de las asociaciones, de las hermandades, de los delegados y de los voluntarios.</a:t>
            </a:r>
          </a:p>
        </p:txBody>
      </p:sp>
      <p:sp>
        <p:nvSpPr>
          <p:cNvPr id="4" name="CuadroTexto 3">
            <a:extLst>
              <a:ext uri="{FF2B5EF4-FFF2-40B4-BE49-F238E27FC236}">
                <a16:creationId xmlns:a16="http://schemas.microsoft.com/office/drawing/2014/main" id="{CC3F6934-5792-4ACC-35EA-5C47078210C2}"/>
              </a:ext>
            </a:extLst>
          </p:cNvPr>
          <p:cNvSpPr txBox="1"/>
          <p:nvPr/>
        </p:nvSpPr>
        <p:spPr>
          <a:xfrm>
            <a:off x="260486" y="4826604"/>
            <a:ext cx="6256020" cy="1615827"/>
          </a:xfrm>
          <a:prstGeom prst="rect">
            <a:avLst/>
          </a:prstGeom>
          <a:noFill/>
        </p:spPr>
        <p:txBody>
          <a:bodyPr wrap="square" rtlCol="0">
            <a:spAutoFit/>
          </a:bodyPr>
          <a:lstStyle/>
          <a:p>
            <a:pPr algn="just"/>
            <a:r>
              <a:rPr lang="es-ES" sz="900" dirty="0">
                <a:latin typeface="Abadi" panose="020B0604020104020204" pitchFamily="34" charset="0"/>
              </a:rPr>
              <a:t>Durante los últimos años hemos visto cómo la medicina ha cambiado mucho. Las nuevas tecnologías, la mejora de las técnicas quirúrgicas, la mayor precisión en los tratamientos y el uso más racional de la sangre por parte de los profesionales sanitarios han hecho que las necesidades no aumenten como en otros tiempos. Incluso en algunos territorios, como Cataluña, hoy se necesita menos sangre que hace diez años para cubrir correctamente la actividad asistencial. Esto es una buena noticia, porque significa que se transfunde mejor, con más criterio y con más seguridad. </a:t>
            </a:r>
          </a:p>
          <a:p>
            <a:pPr algn="just"/>
            <a:endParaRPr lang="es-ES" sz="900" dirty="0">
              <a:latin typeface="Abadi" panose="020B0604020104020204" pitchFamily="34" charset="0"/>
            </a:endParaRPr>
          </a:p>
          <a:p>
            <a:pPr algn="just"/>
            <a:r>
              <a:rPr lang="es-ES" sz="900" dirty="0">
                <a:latin typeface="Abadi" panose="020B0604020104020204" pitchFamily="34" charset="0"/>
              </a:rPr>
              <a:t>Pero esta realidad no debe llevarnos a pensar que la dificultad está resuelta. La sangre sigue siendo imprescindible. No se fabrica. No se compra en una estantería. No puede esperar cuando una persona la necesita con urgencia. Detrás de cada bolsa de sangre hay un donante, una decisión generosa y un acto de responsabilidad social. Por eso, aunque las necesidades sean más ajustadas, mantener una base suficiente, estable y renovada de donantes continúa siendo un reto permanente.</a:t>
            </a:r>
          </a:p>
        </p:txBody>
      </p:sp>
      <p:sp>
        <p:nvSpPr>
          <p:cNvPr id="6" name="Llaves 5">
            <a:extLst>
              <a:ext uri="{FF2B5EF4-FFF2-40B4-BE49-F238E27FC236}">
                <a16:creationId xmlns:a16="http://schemas.microsoft.com/office/drawing/2014/main" id="{C7D23FAD-0B86-4D7A-ABB3-F8EF9348B968}"/>
              </a:ext>
            </a:extLst>
          </p:cNvPr>
          <p:cNvSpPr/>
          <p:nvPr/>
        </p:nvSpPr>
        <p:spPr>
          <a:xfrm>
            <a:off x="57970" y="6479714"/>
            <a:ext cx="3117575" cy="1359742"/>
          </a:xfrm>
          <a:prstGeom prst="bracePair">
            <a:avLst/>
          </a:prstGeom>
          <a:solidFill>
            <a:schemeClr val="accent6">
              <a:lumMod val="20000"/>
              <a:lumOff val="80000"/>
            </a:schemeClr>
          </a:solidFill>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5" name="CuadroTexto 4">
            <a:extLst>
              <a:ext uri="{FF2B5EF4-FFF2-40B4-BE49-F238E27FC236}">
                <a16:creationId xmlns:a16="http://schemas.microsoft.com/office/drawing/2014/main" id="{4BE216C7-9277-B7A1-FBE5-10AC332A84C9}"/>
              </a:ext>
            </a:extLst>
          </p:cNvPr>
          <p:cNvSpPr txBox="1"/>
          <p:nvPr/>
        </p:nvSpPr>
        <p:spPr>
          <a:xfrm>
            <a:off x="196125" y="6598915"/>
            <a:ext cx="2979420" cy="1169551"/>
          </a:xfrm>
          <a:prstGeom prst="rect">
            <a:avLst/>
          </a:prstGeom>
          <a:noFill/>
        </p:spPr>
        <p:txBody>
          <a:bodyPr wrap="square" rtlCol="0">
            <a:spAutoFit/>
          </a:bodyPr>
          <a:lstStyle/>
          <a:p>
            <a:r>
              <a:rPr lang="es-ES" sz="1400" i="1" dirty="0">
                <a:latin typeface="ADLaM Display" panose="02010000000000000000" pitchFamily="2" charset="0"/>
                <a:ea typeface="ADLaM Display" panose="02010000000000000000" pitchFamily="2" charset="0"/>
                <a:cs typeface="ADLaM Display" panose="02010000000000000000" pitchFamily="2" charset="0"/>
              </a:rPr>
              <a:t>“No basta con decir que donar es bueno; hay que explicar por qué es necesario, cuándo hace falta, a quién ayuda y qué papel puede tener cada ciudadano.”</a:t>
            </a:r>
          </a:p>
        </p:txBody>
      </p:sp>
      <p:sp>
        <p:nvSpPr>
          <p:cNvPr id="7" name="CuadroTexto 6">
            <a:extLst>
              <a:ext uri="{FF2B5EF4-FFF2-40B4-BE49-F238E27FC236}">
                <a16:creationId xmlns:a16="http://schemas.microsoft.com/office/drawing/2014/main" id="{7E0B5A05-3126-2B20-F9E2-F6C222194603}"/>
              </a:ext>
            </a:extLst>
          </p:cNvPr>
          <p:cNvSpPr txBox="1"/>
          <p:nvPr/>
        </p:nvSpPr>
        <p:spPr>
          <a:xfrm>
            <a:off x="3299459" y="6299856"/>
            <a:ext cx="3217048" cy="1615827"/>
          </a:xfrm>
          <a:prstGeom prst="rect">
            <a:avLst/>
          </a:prstGeom>
          <a:noFill/>
        </p:spPr>
        <p:txBody>
          <a:bodyPr wrap="square" rtlCol="0">
            <a:spAutoFit/>
          </a:bodyPr>
          <a:lstStyle/>
          <a:p>
            <a:pPr algn="just"/>
            <a:r>
              <a:rPr lang="es-ES" sz="900" dirty="0">
                <a:latin typeface="Abadi" panose="020B0604020104020204" pitchFamily="34" charset="0"/>
              </a:rPr>
              <a:t>Este reto no es exclusivo de Cataluña ni de España. Por mi relación con la Federación Internacional de Organizaciones de Donantes de Sangre, la FIODS, de la que soy miembro de honor, he podido comprobar que se trata de una preocupación compartida en muchos países. La FIODS agrupa actualmente a decenas de países y permite tener una visión amplia de lo que ocurre a nivel internacional. Y mi impresión es clara: lo que vivimos aquí forma parte de una situación global. Las sociedades cambian, los hábitos cambian, las formas de participación también cambian, y el voluntariado necesita adaptarse a una realidad más compleja.</a:t>
            </a:r>
          </a:p>
        </p:txBody>
      </p:sp>
      <p:sp>
        <p:nvSpPr>
          <p:cNvPr id="8" name="CuadroTexto 7">
            <a:extLst>
              <a:ext uri="{FF2B5EF4-FFF2-40B4-BE49-F238E27FC236}">
                <a16:creationId xmlns:a16="http://schemas.microsoft.com/office/drawing/2014/main" id="{9DE320AA-6B0E-7EE7-A4E4-29C0461A190A}"/>
              </a:ext>
            </a:extLst>
          </p:cNvPr>
          <p:cNvSpPr txBox="1"/>
          <p:nvPr/>
        </p:nvSpPr>
        <p:spPr>
          <a:xfrm>
            <a:off x="284757" y="7912662"/>
            <a:ext cx="6256019" cy="784830"/>
          </a:xfrm>
          <a:prstGeom prst="rect">
            <a:avLst/>
          </a:prstGeom>
          <a:noFill/>
        </p:spPr>
        <p:txBody>
          <a:bodyPr wrap="square" rtlCol="0">
            <a:spAutoFit/>
          </a:bodyPr>
          <a:lstStyle/>
          <a:p>
            <a:pPr algn="just"/>
            <a:r>
              <a:rPr lang="es-ES" sz="900" dirty="0">
                <a:latin typeface="Abadi" panose="020B0604020104020204" pitchFamily="34" charset="0"/>
              </a:rPr>
              <a:t>Hoy cuesta más movilizar, cuesta más fidelizar y cuesta más transmitir a las nuevas generaciones la importancia de un compromiso continuado. Vivimos en una sociedad muy rápida, muy individualizada y con muchas causas compitiendo por la atención de las personas. La donación de sangre necesita presencia, explicación, proximidad y confianza. No basta con decir que donar es bueno; hay que explicar por qué es necesario, cuándo hace falta, a quién ayuda y qué papel puede tener cada ciudadano.</a:t>
            </a:r>
          </a:p>
        </p:txBody>
      </p:sp>
      <p:sp>
        <p:nvSpPr>
          <p:cNvPr id="9" name="CuadroTexto 8">
            <a:extLst>
              <a:ext uri="{FF2B5EF4-FFF2-40B4-BE49-F238E27FC236}">
                <a16:creationId xmlns:a16="http://schemas.microsoft.com/office/drawing/2014/main" id="{3522D399-830B-8AA8-A27D-827AFF02A7BB}"/>
              </a:ext>
            </a:extLst>
          </p:cNvPr>
          <p:cNvSpPr txBox="1"/>
          <p:nvPr/>
        </p:nvSpPr>
        <p:spPr>
          <a:xfrm>
            <a:off x="284756" y="8692438"/>
            <a:ext cx="6256019" cy="923330"/>
          </a:xfrm>
          <a:prstGeom prst="rect">
            <a:avLst/>
          </a:prstGeom>
          <a:noFill/>
        </p:spPr>
        <p:txBody>
          <a:bodyPr wrap="square" rtlCol="0">
            <a:spAutoFit/>
          </a:bodyPr>
          <a:lstStyle/>
          <a:p>
            <a:pPr algn="just"/>
            <a:r>
              <a:rPr lang="es-ES" sz="900" dirty="0">
                <a:latin typeface="Abadi" panose="020B0604020104020204" pitchFamily="34" charset="0"/>
              </a:rPr>
              <a:t>En este punto, quiero reivindicar especialmente el papel del voluntariado. Las federaciones, las asociaciones, los delegados locales y tantas personas anónimas que durante años han promovido la donación han sido, y siguen siendo, una pieza fundamental del sistema. Muchas veces no se les valora suficientemente. En algunos territorios reciben apoyo, reconocimiento y financiación adecuados, pero en otros casos trabajan con medios muy limitados. Y, sin embargo, continúan. Continúan porque creen en lo que hacen, porque conocen la importancia de su tarea y porque se sienten corresponsables con el sistema sanitario.</a:t>
            </a:r>
          </a:p>
        </p:txBody>
      </p:sp>
      <p:pic>
        <p:nvPicPr>
          <p:cNvPr id="11" name="Imagen 10">
            <a:extLst>
              <a:ext uri="{FF2B5EF4-FFF2-40B4-BE49-F238E27FC236}">
                <a16:creationId xmlns:a16="http://schemas.microsoft.com/office/drawing/2014/main" id="{15A5DA3D-F112-F560-F458-14ADC6B5854A}"/>
              </a:ext>
            </a:extLst>
          </p:cNvPr>
          <p:cNvPicPr>
            <a:picLocks noChangeAspect="1"/>
          </p:cNvPicPr>
          <p:nvPr/>
        </p:nvPicPr>
        <p:blipFill>
          <a:blip r:embed="rId2"/>
          <a:stretch>
            <a:fillRect/>
          </a:stretch>
        </p:blipFill>
        <p:spPr>
          <a:xfrm>
            <a:off x="4439676" y="1950511"/>
            <a:ext cx="2157838" cy="2486205"/>
          </a:xfrm>
          <a:prstGeom prst="rect">
            <a:avLst/>
          </a:prstGeom>
        </p:spPr>
      </p:pic>
      <p:sp>
        <p:nvSpPr>
          <p:cNvPr id="13" name="CuadroTexto 12">
            <a:extLst>
              <a:ext uri="{FF2B5EF4-FFF2-40B4-BE49-F238E27FC236}">
                <a16:creationId xmlns:a16="http://schemas.microsoft.com/office/drawing/2014/main" id="{7904A76D-8978-473E-F62D-580CE76503DE}"/>
              </a:ext>
            </a:extLst>
          </p:cNvPr>
          <p:cNvSpPr txBox="1"/>
          <p:nvPr/>
        </p:nvSpPr>
        <p:spPr>
          <a:xfrm>
            <a:off x="4488215" y="4389211"/>
            <a:ext cx="2109299" cy="400110"/>
          </a:xfrm>
          <a:prstGeom prst="rect">
            <a:avLst/>
          </a:prstGeom>
          <a:noFill/>
        </p:spPr>
        <p:txBody>
          <a:bodyPr wrap="square" rtlCol="0">
            <a:spAutoFit/>
          </a:bodyPr>
          <a:lstStyle/>
          <a:p>
            <a:pPr algn="ctr"/>
            <a:r>
              <a:rPr lang="fr-FR" sz="1000" dirty="0" err="1">
                <a:latin typeface="Agency FB" panose="020B0503020202020204" pitchFamily="34" charset="0"/>
              </a:rPr>
              <a:t>Inauguración</a:t>
            </a:r>
            <a:r>
              <a:rPr lang="fr-FR" sz="1000" dirty="0">
                <a:latin typeface="Agency FB" panose="020B0503020202020204" pitchFamily="34" charset="0"/>
              </a:rPr>
              <a:t> </a:t>
            </a:r>
            <a:r>
              <a:rPr lang="fr-FR" sz="1000" dirty="0" err="1">
                <a:latin typeface="Agency FB" panose="020B0503020202020204" pitchFamily="34" charset="0"/>
              </a:rPr>
              <a:t>del</a:t>
            </a:r>
            <a:r>
              <a:rPr lang="fr-FR" sz="1000" dirty="0">
                <a:latin typeface="Agency FB" panose="020B0503020202020204" pitchFamily="34" charset="0"/>
              </a:rPr>
              <a:t> </a:t>
            </a:r>
            <a:r>
              <a:rPr lang="fr-FR" sz="1000" dirty="0" err="1">
                <a:latin typeface="Agency FB" panose="020B0503020202020204" pitchFamily="34" charset="0"/>
              </a:rPr>
              <a:t>Monumento</a:t>
            </a:r>
            <a:r>
              <a:rPr lang="fr-FR" sz="1000" dirty="0">
                <a:latin typeface="Agency FB" panose="020B0503020202020204" pitchFamily="34" charset="0"/>
              </a:rPr>
              <a:t> a los </a:t>
            </a:r>
            <a:r>
              <a:rPr lang="fr-FR" sz="1000" dirty="0" err="1">
                <a:latin typeface="Agency FB" panose="020B0503020202020204" pitchFamily="34" charset="0"/>
              </a:rPr>
              <a:t>Donantes</a:t>
            </a:r>
            <a:r>
              <a:rPr lang="fr-FR" sz="1000" dirty="0">
                <a:latin typeface="Agency FB" panose="020B0503020202020204" pitchFamily="34" charset="0"/>
              </a:rPr>
              <a:t> de </a:t>
            </a:r>
            <a:r>
              <a:rPr lang="fr-FR" sz="1000" dirty="0" err="1">
                <a:latin typeface="Agency FB" panose="020B0503020202020204" pitchFamily="34" charset="0"/>
              </a:rPr>
              <a:t>Sangre</a:t>
            </a:r>
            <a:r>
              <a:rPr lang="fr-FR" sz="1000" dirty="0">
                <a:latin typeface="Agency FB" panose="020B0503020202020204" pitchFamily="34" charset="0"/>
              </a:rPr>
              <a:t> de Sant Jaume </a:t>
            </a:r>
            <a:r>
              <a:rPr lang="fr-FR" sz="1000" dirty="0" err="1">
                <a:latin typeface="Agency FB" panose="020B0503020202020204" pitchFamily="34" charset="0"/>
              </a:rPr>
              <a:t>dels</a:t>
            </a:r>
            <a:r>
              <a:rPr lang="fr-FR" sz="1000" dirty="0">
                <a:latin typeface="Agency FB" panose="020B0503020202020204" pitchFamily="34" charset="0"/>
              </a:rPr>
              <a:t> </a:t>
            </a:r>
            <a:r>
              <a:rPr lang="fr-FR" sz="1000" dirty="0" err="1">
                <a:latin typeface="Agency FB" panose="020B0503020202020204" pitchFamily="34" charset="0"/>
              </a:rPr>
              <a:t>Domenys</a:t>
            </a:r>
            <a:r>
              <a:rPr lang="fr-FR" sz="1000" dirty="0">
                <a:latin typeface="Agency FB" panose="020B0503020202020204" pitchFamily="34" charset="0"/>
              </a:rPr>
              <a:t>. 2019</a:t>
            </a:r>
            <a:endParaRPr lang="es-ES" sz="1000" dirty="0">
              <a:latin typeface="Agency FB" panose="020B0503020202020204" pitchFamily="34" charset="0"/>
            </a:endParaRPr>
          </a:p>
        </p:txBody>
      </p:sp>
      <p:sp>
        <p:nvSpPr>
          <p:cNvPr id="14" name="CuadroTexto 13">
            <a:extLst>
              <a:ext uri="{FF2B5EF4-FFF2-40B4-BE49-F238E27FC236}">
                <a16:creationId xmlns:a16="http://schemas.microsoft.com/office/drawing/2014/main" id="{6D98B035-B0A7-5EFC-F5E7-8BA6664126E0}"/>
              </a:ext>
            </a:extLst>
          </p:cNvPr>
          <p:cNvSpPr txBox="1"/>
          <p:nvPr/>
        </p:nvSpPr>
        <p:spPr>
          <a:xfrm>
            <a:off x="157614" y="348455"/>
            <a:ext cx="3036805" cy="461665"/>
          </a:xfrm>
          <a:prstGeom prst="rect">
            <a:avLst/>
          </a:prstGeom>
          <a:noFill/>
        </p:spPr>
        <p:txBody>
          <a:bodyPr wrap="square" rtlCol="0">
            <a:spAutoFit/>
          </a:bodyPr>
          <a:lstStyle/>
          <a:p>
            <a:r>
              <a:rPr lang="es-ES" sz="800" dirty="0">
                <a:latin typeface="Amasis MT Pro Black" panose="02040A04050005020304" pitchFamily="18" charset="0"/>
              </a:rPr>
              <a:t>Nacido en </a:t>
            </a:r>
            <a:r>
              <a:rPr lang="es-ES" sz="800" dirty="0" err="1">
                <a:latin typeface="Amasis MT Pro Black" panose="02040A04050005020304" pitchFamily="18" charset="0"/>
              </a:rPr>
              <a:t>Alcarràs</a:t>
            </a:r>
            <a:r>
              <a:rPr lang="es-ES" sz="800" dirty="0">
                <a:latin typeface="Amasis MT Pro Black" panose="02040A04050005020304" pitchFamily="18" charset="0"/>
              </a:rPr>
              <a:t> el 20 de diciembre de 1941</a:t>
            </a:r>
          </a:p>
          <a:p>
            <a:r>
              <a:rPr lang="es-ES" sz="800" dirty="0">
                <a:latin typeface="Amasis MT Pro Black" panose="02040A04050005020304" pitchFamily="18" charset="0"/>
              </a:rPr>
              <a:t>50 años dedicados de manera altruista, a la promoción de la donación de sangre en todo el mundo</a:t>
            </a:r>
          </a:p>
        </p:txBody>
      </p:sp>
      <p:sp>
        <p:nvSpPr>
          <p:cNvPr id="15" name="CuadroTexto 14">
            <a:extLst>
              <a:ext uri="{FF2B5EF4-FFF2-40B4-BE49-F238E27FC236}">
                <a16:creationId xmlns:a16="http://schemas.microsoft.com/office/drawing/2014/main" id="{3C7189E8-A9ED-B565-352D-83F810E36474}"/>
              </a:ext>
            </a:extLst>
          </p:cNvPr>
          <p:cNvSpPr txBox="1"/>
          <p:nvPr/>
        </p:nvSpPr>
        <p:spPr>
          <a:xfrm>
            <a:off x="315946" y="825906"/>
            <a:ext cx="6358892" cy="1077218"/>
          </a:xfrm>
          <a:prstGeom prst="rect">
            <a:avLst/>
          </a:prstGeom>
          <a:noFill/>
        </p:spPr>
        <p:txBody>
          <a:bodyPr wrap="square" rtlCol="0">
            <a:spAutoFit/>
          </a:bodyPr>
          <a:lstStyle/>
          <a:p>
            <a:pPr algn="just"/>
            <a:r>
              <a:rPr lang="es-ES" sz="800" b="1" dirty="0">
                <a:latin typeface="Bell MT" panose="02020503060305020303" pitchFamily="18" charset="0"/>
              </a:rPr>
              <a:t>Así comienza el extenso currículum de Marc Ibars i Badía. Una persona trabajadora, comprometida y reconocida en multitud de ocasiones por su labor al frente de distintas organizaciones de donantes de sangre, entre las que destacan: </a:t>
            </a:r>
            <a:r>
              <a:rPr lang="es-ES" sz="800" dirty="0">
                <a:latin typeface="Avenir Next LT Pro Light" panose="020B0304020202020204" pitchFamily="34" charset="0"/>
              </a:rPr>
              <a:t>Haber sido presidente de la </a:t>
            </a:r>
            <a:r>
              <a:rPr lang="es-ES" sz="800" dirty="0" err="1">
                <a:latin typeface="Avenir Next LT Pro Light" panose="020B0304020202020204" pitchFamily="34" charset="0"/>
              </a:rPr>
              <a:t>Germandat</a:t>
            </a:r>
            <a:r>
              <a:rPr lang="es-ES" sz="800" dirty="0">
                <a:latin typeface="Avenir Next LT Pro Light" panose="020B0304020202020204" pitchFamily="34" charset="0"/>
              </a:rPr>
              <a:t> de </a:t>
            </a:r>
            <a:r>
              <a:rPr lang="es-ES" sz="800" dirty="0" err="1">
                <a:latin typeface="Avenir Next LT Pro Light" panose="020B0304020202020204" pitchFamily="34" charset="0"/>
              </a:rPr>
              <a:t>Donants</a:t>
            </a:r>
            <a:r>
              <a:rPr lang="es-ES" sz="800" dirty="0">
                <a:latin typeface="Avenir Next LT Pro Light" panose="020B0304020202020204" pitchFamily="34" charset="0"/>
              </a:rPr>
              <a:t> de Sang de Girona, de la que fue su presidente durante 38 años. Paralelamente, fue el impulsor y fundador de la FCDS (</a:t>
            </a:r>
            <a:r>
              <a:rPr lang="es-ES" sz="800" dirty="0" err="1">
                <a:latin typeface="Avenir Next LT Pro Light" panose="020B0304020202020204" pitchFamily="34" charset="0"/>
              </a:rPr>
              <a:t>Federació</a:t>
            </a:r>
            <a:r>
              <a:rPr lang="es-ES" sz="800" dirty="0">
                <a:latin typeface="Avenir Next LT Pro Light" panose="020B0304020202020204" pitchFamily="34" charset="0"/>
              </a:rPr>
              <a:t> Catalana de </a:t>
            </a:r>
            <a:r>
              <a:rPr lang="es-ES" sz="800" dirty="0" err="1">
                <a:latin typeface="Avenir Next LT Pro Light" panose="020B0304020202020204" pitchFamily="34" charset="0"/>
              </a:rPr>
              <a:t>Donants</a:t>
            </a:r>
            <a:r>
              <a:rPr lang="es-ES" sz="800" dirty="0">
                <a:latin typeface="Avenir Next LT Pro Light" panose="020B0304020202020204" pitchFamily="34" charset="0"/>
              </a:rPr>
              <a:t> de Sang). Esta entidad nació el 13 de septiembre de 1988, siendo su presidente durante 35 años. Fue un miembro fundador de (FEDSANG), Federación Española de Donantes de Sangre, siendo vicepresidente durante 12 años. Representante de España en la FIODS. (Federación Internacional de Organizaciones de Donantes de Sangre). Durante 14 años, fue uno de los dos representantes de España en la FIODS. Fue un miembro fundador y presidente durante 8 años de GRUPO SANGUINEO, (Asociación para la Promoción de la Donación), una Asociación de Donantes de Sangre a nivel del Estado Español.</a:t>
            </a:r>
          </a:p>
        </p:txBody>
      </p:sp>
      <p:sp>
        <p:nvSpPr>
          <p:cNvPr id="16" name="Rectángulo 15">
            <a:extLst>
              <a:ext uri="{FF2B5EF4-FFF2-40B4-BE49-F238E27FC236}">
                <a16:creationId xmlns:a16="http://schemas.microsoft.com/office/drawing/2014/main" id="{AC96ED66-E639-F958-DCDD-D948134ABE58}"/>
              </a:ext>
            </a:extLst>
          </p:cNvPr>
          <p:cNvSpPr/>
          <p:nvPr/>
        </p:nvSpPr>
        <p:spPr>
          <a:xfrm>
            <a:off x="2504691" y="-9399"/>
            <a:ext cx="4799079" cy="584775"/>
          </a:xfrm>
          <a:prstGeom prst="rect">
            <a:avLst/>
          </a:prstGeom>
          <a:noFill/>
          <a:effectLst>
            <a:outerShdw blurRad="50800" dist="38100" dir="2700000" algn="tl" rotWithShape="0">
              <a:prstClr val="black">
                <a:alpha val="40000"/>
              </a:prstClr>
            </a:outerShdw>
          </a:effectLst>
        </p:spPr>
        <p:txBody>
          <a:bodyPr wrap="square" lIns="91440" tIns="45720" rIns="91440" bIns="45720">
            <a:spAutoFit/>
          </a:bodyPr>
          <a:lstStyle/>
          <a:p>
            <a:pPr algn="ctr"/>
            <a:r>
              <a:rPr lang="es-ES" sz="32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badi" panose="020B0604020104020204" pitchFamily="34" charset="0"/>
              </a:rPr>
              <a:t>Marc Ibars i Badía</a:t>
            </a:r>
          </a:p>
        </p:txBody>
      </p:sp>
      <p:sp>
        <p:nvSpPr>
          <p:cNvPr id="17" name="CuadroTexto 16">
            <a:extLst>
              <a:ext uri="{FF2B5EF4-FFF2-40B4-BE49-F238E27FC236}">
                <a16:creationId xmlns:a16="http://schemas.microsoft.com/office/drawing/2014/main" id="{63D52EAE-1421-0FE1-C68F-8581BAFF2BC7}"/>
              </a:ext>
            </a:extLst>
          </p:cNvPr>
          <p:cNvSpPr txBox="1"/>
          <p:nvPr/>
        </p:nvSpPr>
        <p:spPr>
          <a:xfrm>
            <a:off x="3243072" y="512064"/>
            <a:ext cx="3364992" cy="261610"/>
          </a:xfrm>
          <a:prstGeom prst="rect">
            <a:avLst/>
          </a:prstGeom>
          <a:noFill/>
          <a:ln>
            <a:noFill/>
          </a:ln>
        </p:spPr>
        <p:txBody>
          <a:bodyPr wrap="square" rtlCol="0">
            <a:spAutoFit/>
          </a:bodyPr>
          <a:lstStyle/>
          <a:p>
            <a:r>
              <a:rPr lang="es-ES" sz="1100" dirty="0">
                <a:ln w="3175">
                  <a:noFill/>
                </a:ln>
                <a:solidFill>
                  <a:srgbClr val="C00000"/>
                </a:solidFill>
                <a:effectLst>
                  <a:outerShdw blurRad="50800" dist="38100" dir="2700000" algn="tl" rotWithShape="0">
                    <a:prstClr val="black">
                      <a:alpha val="40000"/>
                    </a:prstClr>
                  </a:outerShdw>
                </a:effectLst>
                <a:latin typeface="Aptos Black" panose="020B0004020202020204" pitchFamily="34" charset="0"/>
              </a:rPr>
              <a:t>Mérito Nacional FedSang 2026</a:t>
            </a:r>
          </a:p>
        </p:txBody>
      </p:sp>
      <p:sp>
        <p:nvSpPr>
          <p:cNvPr id="18" name="Cerrar corchete 17">
            <a:extLst>
              <a:ext uri="{FF2B5EF4-FFF2-40B4-BE49-F238E27FC236}">
                <a16:creationId xmlns:a16="http://schemas.microsoft.com/office/drawing/2014/main" id="{62EDC608-991D-4D0C-F7EC-E884684DC326}"/>
              </a:ext>
            </a:extLst>
          </p:cNvPr>
          <p:cNvSpPr/>
          <p:nvPr/>
        </p:nvSpPr>
        <p:spPr>
          <a:xfrm>
            <a:off x="315946" y="1964281"/>
            <a:ext cx="3904488" cy="422199"/>
          </a:xfrm>
          <a:prstGeom prst="rightBracket">
            <a:avLst/>
          </a:prstGeom>
          <a:ln w="38100">
            <a:solidFill>
              <a:srgbClr val="C0000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20" name="Marcador de pie de página 3">
            <a:extLst>
              <a:ext uri="{FF2B5EF4-FFF2-40B4-BE49-F238E27FC236}">
                <a16:creationId xmlns:a16="http://schemas.microsoft.com/office/drawing/2014/main" id="{90F4ED1C-3217-17E2-EC81-13BF4F5A6496}"/>
              </a:ext>
            </a:extLst>
          </p:cNvPr>
          <p:cNvSpPr>
            <a:spLocks noGrp="1"/>
          </p:cNvSpPr>
          <p:nvPr>
            <p:ph type="ftr" sz="quarter" idx="11"/>
          </p:nvPr>
        </p:nvSpPr>
        <p:spPr>
          <a:xfrm>
            <a:off x="2106488" y="9461788"/>
            <a:ext cx="2777807" cy="527403"/>
          </a:xfrm>
        </p:spPr>
        <p:txBody>
          <a:bodyPr/>
          <a:lstStyle/>
          <a:p>
            <a:r>
              <a:rPr lang="es-ES" sz="700" dirty="0"/>
              <a:t>Federación Española de Donantes de Sangre</a:t>
            </a:r>
          </a:p>
        </p:txBody>
      </p:sp>
      <p:sp>
        <p:nvSpPr>
          <p:cNvPr id="21" name="CuadroTexto 20">
            <a:extLst>
              <a:ext uri="{FF2B5EF4-FFF2-40B4-BE49-F238E27FC236}">
                <a16:creationId xmlns:a16="http://schemas.microsoft.com/office/drawing/2014/main" id="{AA1B92F0-CF70-068F-7601-A5A94834DA9A}"/>
              </a:ext>
            </a:extLst>
          </p:cNvPr>
          <p:cNvSpPr txBox="1"/>
          <p:nvPr/>
        </p:nvSpPr>
        <p:spPr>
          <a:xfrm>
            <a:off x="4359696" y="9554898"/>
            <a:ext cx="476567" cy="369332"/>
          </a:xfrm>
          <a:prstGeom prst="rect">
            <a:avLst/>
          </a:prstGeom>
          <a:noFill/>
        </p:spPr>
        <p:txBody>
          <a:bodyPr wrap="square" rtlCol="0">
            <a:spAutoFit/>
          </a:bodyPr>
          <a:lstStyle/>
          <a:p>
            <a:r>
              <a:rPr lang="es-ES" dirty="0">
                <a:latin typeface="ADLaM Display" panose="02010000000000000000" pitchFamily="2" charset="0"/>
                <a:ea typeface="ADLaM Display" panose="02010000000000000000" pitchFamily="2" charset="0"/>
                <a:cs typeface="ADLaM Display" panose="02010000000000000000" pitchFamily="2" charset="0"/>
              </a:rPr>
              <a:t>17</a:t>
            </a:r>
          </a:p>
        </p:txBody>
      </p:sp>
    </p:spTree>
    <p:extLst>
      <p:ext uri="{BB962C8B-B14F-4D97-AF65-F5344CB8AC3E}">
        <p14:creationId xmlns:p14="http://schemas.microsoft.com/office/powerpoint/2010/main" val="24005558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8D7BBC-C6CE-BF65-B8B7-927C245302B6}"/>
            </a:ext>
          </a:extLst>
        </p:cNvPr>
        <p:cNvGrpSpPr/>
        <p:nvPr/>
      </p:nvGrpSpPr>
      <p:grpSpPr>
        <a:xfrm>
          <a:off x="0" y="0"/>
          <a:ext cx="0" cy="0"/>
          <a:chOff x="0" y="0"/>
          <a:chExt cx="0" cy="0"/>
        </a:xfrm>
      </p:grpSpPr>
      <p:sp>
        <p:nvSpPr>
          <p:cNvPr id="18" name="Diagrama de flujo: cinta perforada 17">
            <a:extLst>
              <a:ext uri="{FF2B5EF4-FFF2-40B4-BE49-F238E27FC236}">
                <a16:creationId xmlns:a16="http://schemas.microsoft.com/office/drawing/2014/main" id="{F1E9EC5D-831F-1457-EAA8-B3E3CFE1840E}"/>
              </a:ext>
            </a:extLst>
          </p:cNvPr>
          <p:cNvSpPr/>
          <p:nvPr/>
        </p:nvSpPr>
        <p:spPr>
          <a:xfrm>
            <a:off x="225552" y="8374112"/>
            <a:ext cx="4718304" cy="1231671"/>
          </a:xfrm>
          <a:custGeom>
            <a:avLst/>
            <a:gdLst>
              <a:gd name="csX0" fmla="*/ 0 w 10000"/>
              <a:gd name="csY0" fmla="*/ 1000 h 10000"/>
              <a:gd name="csX1" fmla="*/ 2500 w 10000"/>
              <a:gd name="csY1" fmla="*/ 2000 h 10000"/>
              <a:gd name="csX2" fmla="*/ 5000 w 10000"/>
              <a:gd name="csY2" fmla="*/ 1000 h 10000"/>
              <a:gd name="csX3" fmla="*/ 7500 w 10000"/>
              <a:gd name="csY3" fmla="*/ 0 h 10000"/>
              <a:gd name="csX4" fmla="*/ 10000 w 10000"/>
              <a:gd name="csY4" fmla="*/ 1000 h 10000"/>
              <a:gd name="csX5" fmla="*/ 10000 w 10000"/>
              <a:gd name="csY5" fmla="*/ 9000 h 10000"/>
              <a:gd name="csX6" fmla="*/ 7500 w 10000"/>
              <a:gd name="csY6" fmla="*/ 8000 h 10000"/>
              <a:gd name="csX7" fmla="*/ 5000 w 10000"/>
              <a:gd name="csY7" fmla="*/ 9000 h 10000"/>
              <a:gd name="csX8" fmla="*/ 2500 w 10000"/>
              <a:gd name="csY8" fmla="*/ 10000 h 10000"/>
              <a:gd name="csX9" fmla="*/ 0 w 10000"/>
              <a:gd name="csY9" fmla="*/ 9000 h 10000"/>
              <a:gd name="csX10" fmla="*/ 0 w 10000"/>
              <a:gd name="csY10" fmla="*/ 1000 h 10000"/>
              <a:gd name="csX0" fmla="*/ 0 w 10000"/>
              <a:gd name="csY0" fmla="*/ 1000 h 10000"/>
              <a:gd name="csX1" fmla="*/ 2500 w 10000"/>
              <a:gd name="csY1" fmla="*/ 2000 h 10000"/>
              <a:gd name="csX2" fmla="*/ 3955 w 10000"/>
              <a:gd name="csY2" fmla="*/ 906 h 10000"/>
              <a:gd name="csX3" fmla="*/ 7500 w 10000"/>
              <a:gd name="csY3" fmla="*/ 0 h 10000"/>
              <a:gd name="csX4" fmla="*/ 10000 w 10000"/>
              <a:gd name="csY4" fmla="*/ 1000 h 10000"/>
              <a:gd name="csX5" fmla="*/ 10000 w 10000"/>
              <a:gd name="csY5" fmla="*/ 9000 h 10000"/>
              <a:gd name="csX6" fmla="*/ 7500 w 10000"/>
              <a:gd name="csY6" fmla="*/ 8000 h 10000"/>
              <a:gd name="csX7" fmla="*/ 5000 w 10000"/>
              <a:gd name="csY7" fmla="*/ 9000 h 10000"/>
              <a:gd name="csX8" fmla="*/ 2500 w 10000"/>
              <a:gd name="csY8" fmla="*/ 10000 h 10000"/>
              <a:gd name="csX9" fmla="*/ 0 w 10000"/>
              <a:gd name="csY9" fmla="*/ 9000 h 10000"/>
              <a:gd name="csX10" fmla="*/ 0 w 10000"/>
              <a:gd name="csY10" fmla="*/ 1000 h 10000"/>
              <a:gd name="csX0" fmla="*/ 0 w 10000"/>
              <a:gd name="csY0" fmla="*/ 1000 h 10000"/>
              <a:gd name="csX1" fmla="*/ 2487 w 10000"/>
              <a:gd name="csY1" fmla="*/ 1343 h 10000"/>
              <a:gd name="csX2" fmla="*/ 3955 w 10000"/>
              <a:gd name="csY2" fmla="*/ 906 h 10000"/>
              <a:gd name="csX3" fmla="*/ 7500 w 10000"/>
              <a:gd name="csY3" fmla="*/ 0 h 10000"/>
              <a:gd name="csX4" fmla="*/ 10000 w 10000"/>
              <a:gd name="csY4" fmla="*/ 1000 h 10000"/>
              <a:gd name="csX5" fmla="*/ 10000 w 10000"/>
              <a:gd name="csY5" fmla="*/ 9000 h 10000"/>
              <a:gd name="csX6" fmla="*/ 7500 w 10000"/>
              <a:gd name="csY6" fmla="*/ 8000 h 10000"/>
              <a:gd name="csX7" fmla="*/ 5000 w 10000"/>
              <a:gd name="csY7" fmla="*/ 9000 h 10000"/>
              <a:gd name="csX8" fmla="*/ 2500 w 10000"/>
              <a:gd name="csY8" fmla="*/ 10000 h 10000"/>
              <a:gd name="csX9" fmla="*/ 0 w 10000"/>
              <a:gd name="csY9" fmla="*/ 9000 h 10000"/>
              <a:gd name="csX10" fmla="*/ 0 w 10000"/>
              <a:gd name="csY10" fmla="*/ 1000 h 10000"/>
              <a:gd name="csX0" fmla="*/ 0 w 10000"/>
              <a:gd name="csY0" fmla="*/ 1000 h 9765"/>
              <a:gd name="csX1" fmla="*/ 2487 w 10000"/>
              <a:gd name="csY1" fmla="*/ 1343 h 9765"/>
              <a:gd name="csX2" fmla="*/ 3955 w 10000"/>
              <a:gd name="csY2" fmla="*/ 906 h 9765"/>
              <a:gd name="csX3" fmla="*/ 7500 w 10000"/>
              <a:gd name="csY3" fmla="*/ 0 h 9765"/>
              <a:gd name="csX4" fmla="*/ 10000 w 10000"/>
              <a:gd name="csY4" fmla="*/ 1000 h 9765"/>
              <a:gd name="csX5" fmla="*/ 10000 w 10000"/>
              <a:gd name="csY5" fmla="*/ 9000 h 9765"/>
              <a:gd name="csX6" fmla="*/ 7500 w 10000"/>
              <a:gd name="csY6" fmla="*/ 8000 h 9765"/>
              <a:gd name="csX7" fmla="*/ 5000 w 10000"/>
              <a:gd name="csY7" fmla="*/ 9000 h 9765"/>
              <a:gd name="csX8" fmla="*/ 2959 w 10000"/>
              <a:gd name="csY8" fmla="*/ 9765 h 9765"/>
              <a:gd name="csX9" fmla="*/ 0 w 10000"/>
              <a:gd name="csY9" fmla="*/ 9000 h 9765"/>
              <a:gd name="csX10" fmla="*/ 0 w 10000"/>
              <a:gd name="csY10" fmla="*/ 1000 h 9765"/>
              <a:gd name="csX0" fmla="*/ 0 w 10000"/>
              <a:gd name="csY0" fmla="*/ 1024 h 10000"/>
              <a:gd name="csX1" fmla="*/ 2487 w 10000"/>
              <a:gd name="csY1" fmla="*/ 1375 h 10000"/>
              <a:gd name="csX2" fmla="*/ 3955 w 10000"/>
              <a:gd name="csY2" fmla="*/ 928 h 10000"/>
              <a:gd name="csX3" fmla="*/ 7500 w 10000"/>
              <a:gd name="csY3" fmla="*/ 0 h 10000"/>
              <a:gd name="csX4" fmla="*/ 10000 w 10000"/>
              <a:gd name="csY4" fmla="*/ 1024 h 10000"/>
              <a:gd name="csX5" fmla="*/ 10000 w 10000"/>
              <a:gd name="csY5" fmla="*/ 9217 h 10000"/>
              <a:gd name="csX6" fmla="*/ 7500 w 10000"/>
              <a:gd name="csY6" fmla="*/ 8193 h 10000"/>
              <a:gd name="csX7" fmla="*/ 4439 w 10000"/>
              <a:gd name="csY7" fmla="*/ 8352 h 10000"/>
              <a:gd name="csX8" fmla="*/ 2959 w 10000"/>
              <a:gd name="csY8" fmla="*/ 10000 h 10000"/>
              <a:gd name="csX9" fmla="*/ 0 w 10000"/>
              <a:gd name="csY9" fmla="*/ 9217 h 10000"/>
              <a:gd name="csX10" fmla="*/ 0 w 10000"/>
              <a:gd name="csY10" fmla="*/ 1024 h 10000"/>
              <a:gd name="csX0" fmla="*/ 0 w 10000"/>
              <a:gd name="csY0" fmla="*/ 1024 h 9714"/>
              <a:gd name="csX1" fmla="*/ 2487 w 10000"/>
              <a:gd name="csY1" fmla="*/ 1375 h 9714"/>
              <a:gd name="csX2" fmla="*/ 3955 w 10000"/>
              <a:gd name="csY2" fmla="*/ 928 h 9714"/>
              <a:gd name="csX3" fmla="*/ 7500 w 10000"/>
              <a:gd name="csY3" fmla="*/ 0 h 9714"/>
              <a:gd name="csX4" fmla="*/ 10000 w 10000"/>
              <a:gd name="csY4" fmla="*/ 1024 h 9714"/>
              <a:gd name="csX5" fmla="*/ 10000 w 10000"/>
              <a:gd name="csY5" fmla="*/ 9217 h 9714"/>
              <a:gd name="csX6" fmla="*/ 7500 w 10000"/>
              <a:gd name="csY6" fmla="*/ 8193 h 9714"/>
              <a:gd name="csX7" fmla="*/ 4439 w 10000"/>
              <a:gd name="csY7" fmla="*/ 8352 h 9714"/>
              <a:gd name="csX8" fmla="*/ 2195 w 10000"/>
              <a:gd name="csY8" fmla="*/ 9712 h 9714"/>
              <a:gd name="csX9" fmla="*/ 0 w 10000"/>
              <a:gd name="csY9" fmla="*/ 9217 h 9714"/>
              <a:gd name="csX10" fmla="*/ 0 w 10000"/>
              <a:gd name="csY10" fmla="*/ 1024 h 97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0000" h="9714">
                <a:moveTo>
                  <a:pt x="0" y="1024"/>
                </a:moveTo>
                <a:cubicBezTo>
                  <a:pt x="0" y="1589"/>
                  <a:pt x="1828" y="1392"/>
                  <a:pt x="2487" y="1375"/>
                </a:cubicBezTo>
                <a:cubicBezTo>
                  <a:pt x="3146" y="1359"/>
                  <a:pt x="3120" y="1157"/>
                  <a:pt x="3955" y="928"/>
                </a:cubicBezTo>
                <a:cubicBezTo>
                  <a:pt x="4790" y="698"/>
                  <a:pt x="6493" y="-16"/>
                  <a:pt x="7500" y="0"/>
                </a:cubicBezTo>
                <a:cubicBezTo>
                  <a:pt x="8507" y="16"/>
                  <a:pt x="10000" y="459"/>
                  <a:pt x="10000" y="1024"/>
                </a:cubicBezTo>
                <a:lnTo>
                  <a:pt x="10000" y="9217"/>
                </a:lnTo>
                <a:cubicBezTo>
                  <a:pt x="10000" y="8651"/>
                  <a:pt x="8427" y="8337"/>
                  <a:pt x="7500" y="8193"/>
                </a:cubicBezTo>
                <a:cubicBezTo>
                  <a:pt x="6573" y="8049"/>
                  <a:pt x="5323" y="8099"/>
                  <a:pt x="4439" y="8352"/>
                </a:cubicBezTo>
                <a:cubicBezTo>
                  <a:pt x="3555" y="8605"/>
                  <a:pt x="3576" y="9712"/>
                  <a:pt x="2195" y="9712"/>
                </a:cubicBezTo>
                <a:cubicBezTo>
                  <a:pt x="814" y="9712"/>
                  <a:pt x="0" y="9782"/>
                  <a:pt x="0" y="9217"/>
                </a:cubicBezTo>
                <a:lnTo>
                  <a:pt x="0" y="1024"/>
                </a:lnTo>
                <a:close/>
              </a:path>
            </a:pathLst>
          </a:custGeom>
          <a:solidFill>
            <a:schemeClr val="accent2">
              <a:lumMod val="20000"/>
              <a:lumOff val="80000"/>
            </a:schemeClr>
          </a:solidFill>
          <a:ln>
            <a:noFill/>
          </a:ln>
          <a:effectLst>
            <a:innerShdw blurRad="63500" dist="50800">
              <a:prstClr val="black">
                <a:alpha val="50000"/>
              </a:prst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Rectángulo: esquinas diagonales cortadas 15">
            <a:extLst>
              <a:ext uri="{FF2B5EF4-FFF2-40B4-BE49-F238E27FC236}">
                <a16:creationId xmlns:a16="http://schemas.microsoft.com/office/drawing/2014/main" id="{FD82E36B-DD76-1BA8-4AA7-A431D234E54E}"/>
              </a:ext>
            </a:extLst>
          </p:cNvPr>
          <p:cNvSpPr/>
          <p:nvPr/>
        </p:nvSpPr>
        <p:spPr>
          <a:xfrm flipV="1">
            <a:off x="2999232" y="5718160"/>
            <a:ext cx="3779520" cy="894642"/>
          </a:xfrm>
          <a:custGeom>
            <a:avLst/>
            <a:gdLst>
              <a:gd name="csX0" fmla="*/ 422937 w 3639312"/>
              <a:gd name="csY0" fmla="*/ 0 h 845874"/>
              <a:gd name="csX1" fmla="*/ 3498330 w 3639312"/>
              <a:gd name="csY1" fmla="*/ 0 h 845874"/>
              <a:gd name="csX2" fmla="*/ 3639312 w 3639312"/>
              <a:gd name="csY2" fmla="*/ 140982 h 845874"/>
              <a:gd name="csX3" fmla="*/ 3639312 w 3639312"/>
              <a:gd name="csY3" fmla="*/ 422937 h 845874"/>
              <a:gd name="csX4" fmla="*/ 3216375 w 3639312"/>
              <a:gd name="csY4" fmla="*/ 845874 h 845874"/>
              <a:gd name="csX5" fmla="*/ 140982 w 3639312"/>
              <a:gd name="csY5" fmla="*/ 845874 h 845874"/>
              <a:gd name="csX6" fmla="*/ 0 w 3639312"/>
              <a:gd name="csY6" fmla="*/ 704892 h 845874"/>
              <a:gd name="csX7" fmla="*/ 0 w 3639312"/>
              <a:gd name="csY7" fmla="*/ 422937 h 845874"/>
              <a:gd name="csX8" fmla="*/ 422937 w 3639312"/>
              <a:gd name="csY8" fmla="*/ 0 h 845874"/>
              <a:gd name="csX0" fmla="*/ 1050825 w 3639312"/>
              <a:gd name="csY0" fmla="*/ 0 h 845874"/>
              <a:gd name="csX1" fmla="*/ 3498330 w 3639312"/>
              <a:gd name="csY1" fmla="*/ 0 h 845874"/>
              <a:gd name="csX2" fmla="*/ 3639312 w 3639312"/>
              <a:gd name="csY2" fmla="*/ 140982 h 845874"/>
              <a:gd name="csX3" fmla="*/ 3639312 w 3639312"/>
              <a:gd name="csY3" fmla="*/ 422937 h 845874"/>
              <a:gd name="csX4" fmla="*/ 3216375 w 3639312"/>
              <a:gd name="csY4" fmla="*/ 845874 h 845874"/>
              <a:gd name="csX5" fmla="*/ 140982 w 3639312"/>
              <a:gd name="csY5" fmla="*/ 845874 h 845874"/>
              <a:gd name="csX6" fmla="*/ 0 w 3639312"/>
              <a:gd name="csY6" fmla="*/ 704892 h 845874"/>
              <a:gd name="csX7" fmla="*/ 0 w 3639312"/>
              <a:gd name="csY7" fmla="*/ 422937 h 845874"/>
              <a:gd name="csX8" fmla="*/ 1050825 w 3639312"/>
              <a:gd name="csY8" fmla="*/ 0 h 845874"/>
              <a:gd name="csX0" fmla="*/ 1050825 w 3639312"/>
              <a:gd name="csY0" fmla="*/ 0 h 894642"/>
              <a:gd name="csX1" fmla="*/ 3498330 w 3639312"/>
              <a:gd name="csY1" fmla="*/ 0 h 894642"/>
              <a:gd name="csX2" fmla="*/ 3639312 w 3639312"/>
              <a:gd name="csY2" fmla="*/ 140982 h 894642"/>
              <a:gd name="csX3" fmla="*/ 3639312 w 3639312"/>
              <a:gd name="csY3" fmla="*/ 422937 h 894642"/>
              <a:gd name="csX4" fmla="*/ 3551655 w 3639312"/>
              <a:gd name="csY4" fmla="*/ 894642 h 894642"/>
              <a:gd name="csX5" fmla="*/ 140982 w 3639312"/>
              <a:gd name="csY5" fmla="*/ 845874 h 894642"/>
              <a:gd name="csX6" fmla="*/ 0 w 3639312"/>
              <a:gd name="csY6" fmla="*/ 704892 h 894642"/>
              <a:gd name="csX7" fmla="*/ 0 w 3639312"/>
              <a:gd name="csY7" fmla="*/ 422937 h 894642"/>
              <a:gd name="csX8" fmla="*/ 1050825 w 3639312"/>
              <a:gd name="csY8" fmla="*/ 0 h 894642"/>
              <a:gd name="csX0" fmla="*/ 1191033 w 3779520"/>
              <a:gd name="csY0" fmla="*/ 0 h 894642"/>
              <a:gd name="csX1" fmla="*/ 3638538 w 3779520"/>
              <a:gd name="csY1" fmla="*/ 0 h 894642"/>
              <a:gd name="csX2" fmla="*/ 3779520 w 3779520"/>
              <a:gd name="csY2" fmla="*/ 140982 h 894642"/>
              <a:gd name="csX3" fmla="*/ 3779520 w 3779520"/>
              <a:gd name="csY3" fmla="*/ 422937 h 894642"/>
              <a:gd name="csX4" fmla="*/ 3691863 w 3779520"/>
              <a:gd name="csY4" fmla="*/ 894642 h 894642"/>
              <a:gd name="csX5" fmla="*/ 281190 w 3779520"/>
              <a:gd name="csY5" fmla="*/ 845874 h 894642"/>
              <a:gd name="csX6" fmla="*/ 0 w 3779520"/>
              <a:gd name="csY6" fmla="*/ 692700 h 894642"/>
              <a:gd name="csX7" fmla="*/ 140208 w 3779520"/>
              <a:gd name="csY7" fmla="*/ 422937 h 894642"/>
              <a:gd name="csX8" fmla="*/ 1191033 w 3779520"/>
              <a:gd name="csY8" fmla="*/ 0 h 89464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779520" h="894642">
                <a:moveTo>
                  <a:pt x="1191033" y="0"/>
                </a:moveTo>
                <a:lnTo>
                  <a:pt x="3638538" y="0"/>
                </a:lnTo>
                <a:lnTo>
                  <a:pt x="3779520" y="140982"/>
                </a:lnTo>
                <a:lnTo>
                  <a:pt x="3779520" y="422937"/>
                </a:lnTo>
                <a:lnTo>
                  <a:pt x="3691863" y="894642"/>
                </a:lnTo>
                <a:lnTo>
                  <a:pt x="281190" y="845874"/>
                </a:lnTo>
                <a:lnTo>
                  <a:pt x="0" y="692700"/>
                </a:lnTo>
                <a:lnTo>
                  <a:pt x="140208" y="422937"/>
                </a:lnTo>
                <a:lnTo>
                  <a:pt x="1191033" y="0"/>
                </a:lnTo>
                <a:close/>
              </a:path>
            </a:pathLst>
          </a:custGeom>
          <a:solidFill>
            <a:schemeClr val="accent5">
              <a:lumMod val="20000"/>
              <a:lumOff val="8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CuadroTexto 6">
            <a:extLst>
              <a:ext uri="{FF2B5EF4-FFF2-40B4-BE49-F238E27FC236}">
                <a16:creationId xmlns:a16="http://schemas.microsoft.com/office/drawing/2014/main" id="{FD2F160E-86D0-2A34-FACE-0DDCFB506D6D}"/>
              </a:ext>
            </a:extLst>
          </p:cNvPr>
          <p:cNvSpPr txBox="1"/>
          <p:nvPr/>
        </p:nvSpPr>
        <p:spPr>
          <a:xfrm>
            <a:off x="359664" y="305109"/>
            <a:ext cx="6102096" cy="923330"/>
          </a:xfrm>
          <a:prstGeom prst="rect">
            <a:avLst/>
          </a:prstGeom>
          <a:noFill/>
        </p:spPr>
        <p:txBody>
          <a:bodyPr wrap="square" rtlCol="0">
            <a:spAutoFit/>
          </a:bodyPr>
          <a:lstStyle/>
          <a:p>
            <a:pPr algn="just"/>
            <a:r>
              <a:rPr lang="es-ES" sz="900" dirty="0">
                <a:latin typeface="Abadi" panose="020B0604020104020204" pitchFamily="34" charset="0"/>
              </a:rPr>
              <a:t>En este punto, quiero reivindicar especialmente el papel del voluntariado. Las federaciones, las asociaciones, los delegados locales y tantas personas anónimas que durante años han promovido la donación han sido, y siguen siendo, una pieza fundamental del sistema. Muchas veces no se les valora suficientemente. En algunos territorios reciben apoyo, reconocimiento y financiación adecuados, pero en otros casos trabajan con medios muy limitados. Y, sin embargo, continúan. Continúan porque creen en lo que hacen, porque conocen la importancia de su tarea y porque se sienten corresponsables con el sistema sanitario.</a:t>
            </a:r>
          </a:p>
        </p:txBody>
      </p:sp>
      <p:pic>
        <p:nvPicPr>
          <p:cNvPr id="9" name="Imagen 8">
            <a:extLst>
              <a:ext uri="{FF2B5EF4-FFF2-40B4-BE49-F238E27FC236}">
                <a16:creationId xmlns:a16="http://schemas.microsoft.com/office/drawing/2014/main" id="{D3CEDC08-EB22-C2E1-A675-DC0850059CB5}"/>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359664" y="1375473"/>
            <a:ext cx="1601717" cy="2927032"/>
          </a:xfrm>
          <a:prstGeom prst="rect">
            <a:avLst/>
          </a:prstGeom>
        </p:spPr>
      </p:pic>
      <p:sp>
        <p:nvSpPr>
          <p:cNvPr id="10" name="CuadroTexto 9">
            <a:extLst>
              <a:ext uri="{FF2B5EF4-FFF2-40B4-BE49-F238E27FC236}">
                <a16:creationId xmlns:a16="http://schemas.microsoft.com/office/drawing/2014/main" id="{2C633FBE-CDD4-CBEF-FA81-0DC59803F329}"/>
              </a:ext>
            </a:extLst>
          </p:cNvPr>
          <p:cNvSpPr txBox="1"/>
          <p:nvPr/>
        </p:nvSpPr>
        <p:spPr>
          <a:xfrm>
            <a:off x="2133600" y="1228439"/>
            <a:ext cx="4328160" cy="3139321"/>
          </a:xfrm>
          <a:prstGeom prst="rect">
            <a:avLst/>
          </a:prstGeom>
          <a:noFill/>
        </p:spPr>
        <p:txBody>
          <a:bodyPr wrap="square" rtlCol="0">
            <a:spAutoFit/>
          </a:bodyPr>
          <a:lstStyle/>
          <a:p>
            <a:pPr algn="just"/>
            <a:r>
              <a:rPr lang="es-ES" sz="900" dirty="0">
                <a:latin typeface="Abadi" panose="020B0604020104020204" pitchFamily="34" charset="0"/>
              </a:rPr>
              <a:t>La promoción de la donación no puede depender únicamente de la buena voluntad. La buena voluntad es imprescindible, pero necesita apoyo. Necesita recursos, formación, materiales, presencia en el territorio y reconocimiento institucional. Si queremos mantener y reforzar la donación en los próximos años, debemos cuidar también a quienes la promueven. Un voluntariado fuerte, acompañado y valorado es una garantía de futuro.</a:t>
            </a:r>
          </a:p>
          <a:p>
            <a:pPr algn="just"/>
            <a:endParaRPr lang="es-ES" sz="900" dirty="0">
              <a:latin typeface="Abadi" panose="020B0604020104020204" pitchFamily="34" charset="0"/>
            </a:endParaRPr>
          </a:p>
          <a:p>
            <a:pPr algn="just"/>
            <a:r>
              <a:rPr lang="es-ES" sz="900" dirty="0">
                <a:latin typeface="Abadi" panose="020B0604020104020204" pitchFamily="34" charset="0"/>
              </a:rPr>
              <a:t>También quiero expresar mi reconocimiento a los profesionales técnicos de los bancos de sangre y centros de transfusión. Su labor en la extracción, el procesamiento, la transfusión, el diagnóstico, la investigación y la seguridad del sistema es fundamental. A menudo la sociedad solo ve el momento de la donación, pero detrás hay una estructura profesional de altísimo nivel, con rigor científico y compromiso sanitario. La coordinación entre profesionales y voluntarios ha sido siempre una de las claves del éxito de nuestro modelo.</a:t>
            </a:r>
          </a:p>
          <a:p>
            <a:pPr algn="just"/>
            <a:endParaRPr lang="es-ES" sz="900" dirty="0">
              <a:latin typeface="Abadi" panose="020B0604020104020204" pitchFamily="34" charset="0"/>
            </a:endParaRPr>
          </a:p>
          <a:p>
            <a:pPr algn="just"/>
            <a:r>
              <a:rPr lang="es-ES" sz="900" dirty="0">
                <a:latin typeface="Abadi" panose="020B0604020104020204" pitchFamily="34" charset="0"/>
              </a:rPr>
              <a:t>Si hablamos del presente y del futuro, debemos referirnos también al plasma. Aquí la situación es diferente y más preocupante. Mientras que en sangre total vamos cubriendo las necesidades, en plasma Cataluña, España y Europa continúan siendo claramente deficitarias. Dependemos todavía de importaciones importantes para cubrir la demanda de medicamentos derivados del plasma. Estos medicamentos son esenciales para muchas personas y para múltiples tratamientos, y por eso la autosuficiencia en plasma debe ser una prioridad estratégica.</a:t>
            </a:r>
          </a:p>
        </p:txBody>
      </p:sp>
      <p:sp>
        <p:nvSpPr>
          <p:cNvPr id="13" name="CuadroTexto 12">
            <a:extLst>
              <a:ext uri="{FF2B5EF4-FFF2-40B4-BE49-F238E27FC236}">
                <a16:creationId xmlns:a16="http://schemas.microsoft.com/office/drawing/2014/main" id="{4C3B7107-6801-19C1-E41C-33850366FB8C}"/>
              </a:ext>
            </a:extLst>
          </p:cNvPr>
          <p:cNvSpPr txBox="1"/>
          <p:nvPr/>
        </p:nvSpPr>
        <p:spPr>
          <a:xfrm>
            <a:off x="2999232" y="5781806"/>
            <a:ext cx="3755136" cy="830997"/>
          </a:xfrm>
          <a:prstGeom prst="rect">
            <a:avLst/>
          </a:prstGeom>
          <a:noFill/>
        </p:spPr>
        <p:txBody>
          <a:bodyPr wrap="square" rtlCol="0">
            <a:spAutoFit/>
          </a:bodyPr>
          <a:lstStyle/>
          <a:p>
            <a:pPr algn="r"/>
            <a:r>
              <a:rPr lang="es-ES" sz="1200" dirty="0">
                <a:latin typeface="Amasis MT Pro Black" panose="02040A04050005020304" pitchFamily="18" charset="0"/>
              </a:rPr>
              <a:t>“Hemos construido un sistema sólido, seguro y eficaz. Hemos demostrado durante décadas que la sociedad responde cuando se la convoca con honestidad.”</a:t>
            </a:r>
          </a:p>
        </p:txBody>
      </p:sp>
      <p:sp>
        <p:nvSpPr>
          <p:cNvPr id="14" name="CuadroTexto 13">
            <a:extLst>
              <a:ext uri="{FF2B5EF4-FFF2-40B4-BE49-F238E27FC236}">
                <a16:creationId xmlns:a16="http://schemas.microsoft.com/office/drawing/2014/main" id="{F914E02E-6205-AC6F-84B7-D5C78E820259}"/>
              </a:ext>
            </a:extLst>
          </p:cNvPr>
          <p:cNvSpPr txBox="1"/>
          <p:nvPr/>
        </p:nvSpPr>
        <p:spPr>
          <a:xfrm>
            <a:off x="304800" y="4408552"/>
            <a:ext cx="6156960" cy="1477328"/>
          </a:xfrm>
          <a:prstGeom prst="rect">
            <a:avLst/>
          </a:prstGeom>
          <a:noFill/>
        </p:spPr>
        <p:txBody>
          <a:bodyPr wrap="square" rtlCol="0">
            <a:spAutoFit/>
          </a:bodyPr>
          <a:lstStyle/>
          <a:p>
            <a:pPr algn="just"/>
            <a:r>
              <a:rPr lang="es-ES" sz="900" dirty="0">
                <a:latin typeface="Abadi" panose="020B0604020104020204" pitchFamily="34" charset="0"/>
              </a:rPr>
              <a:t>En los últimos años se han dado pasos importantes. Cataluña realizó recientemente un avance muy significativo en la obtención de plasma, y a nivel europeo se ha impulsado una orientación clara hacia la suficiencia. En este sentido, considero muy positiva la presentación del proyecto europeo SUPPLY, orientado a mejorar la provisión de plasma y la suficiencia de medicamentos derivados del plasma. También valoro favorablemente las nuevas normativas europeas sobre sustancias de origen humano, el llamado Reglamento </a:t>
            </a:r>
            <a:r>
              <a:rPr lang="es-ES" sz="900" dirty="0" err="1">
                <a:latin typeface="Abadi" panose="020B0604020104020204" pitchFamily="34" charset="0"/>
              </a:rPr>
              <a:t>SoHO</a:t>
            </a:r>
            <a:r>
              <a:rPr lang="es-ES" sz="900" dirty="0">
                <a:latin typeface="Abadi" panose="020B0604020104020204" pitchFamily="34" charset="0"/>
              </a:rPr>
              <a:t>, porque sitúan la calidad, la seguridad y la protección de donantes y receptores en el centro de las políticas sanitarias. Estas iniciativas europeas, junto con las recomendaciones de la Organización Mundial de la Salud y los planes de los centros de transfusión y bancos de sangre, marcan un camino correcto. Pero las normas y los planes solo tendrán éxito si se acompañan de compromiso social, financiación adecuada y una comunicación clara a la ciudadanía. La autosuficiencia no se consigue únicamente desde los despachos; se consigue con donantes informados, motivados y bien atendidos.</a:t>
            </a:r>
          </a:p>
        </p:txBody>
      </p:sp>
      <p:sp>
        <p:nvSpPr>
          <p:cNvPr id="15" name="CuadroTexto 14">
            <a:extLst>
              <a:ext uri="{FF2B5EF4-FFF2-40B4-BE49-F238E27FC236}">
                <a16:creationId xmlns:a16="http://schemas.microsoft.com/office/drawing/2014/main" id="{48098AAF-0C66-45F8-FBF4-7F071AA31D89}"/>
              </a:ext>
            </a:extLst>
          </p:cNvPr>
          <p:cNvSpPr txBox="1"/>
          <p:nvPr/>
        </p:nvSpPr>
        <p:spPr>
          <a:xfrm>
            <a:off x="307848" y="5927288"/>
            <a:ext cx="6242304" cy="2446824"/>
          </a:xfrm>
          <a:prstGeom prst="rect">
            <a:avLst/>
          </a:prstGeom>
          <a:noFill/>
        </p:spPr>
        <p:txBody>
          <a:bodyPr wrap="square" rtlCol="0">
            <a:spAutoFit/>
          </a:bodyPr>
          <a:lstStyle/>
          <a:p>
            <a:pPr algn="just"/>
            <a:r>
              <a:rPr lang="es-ES" sz="900" dirty="0">
                <a:latin typeface="Abadi" panose="020B0604020104020204" pitchFamily="34" charset="0"/>
              </a:rPr>
              <a:t>Por todo ello, veo la donación de sangre en la </a:t>
            </a:r>
          </a:p>
          <a:p>
            <a:pPr algn="just"/>
            <a:r>
              <a:rPr lang="es-ES" sz="900" dirty="0">
                <a:latin typeface="Abadi" panose="020B0604020104020204" pitchFamily="34" charset="0"/>
              </a:rPr>
              <a:t>actualidad con esperanza, pero también con exigencia. </a:t>
            </a:r>
          </a:p>
          <a:p>
            <a:pPr algn="just"/>
            <a:r>
              <a:rPr lang="es-ES" sz="900" dirty="0">
                <a:latin typeface="Abadi" panose="020B0604020104020204" pitchFamily="34" charset="0"/>
              </a:rPr>
              <a:t>Hemos construido un sistema sólido, seguro y eficaz. </a:t>
            </a:r>
          </a:p>
          <a:p>
            <a:pPr algn="just"/>
            <a:r>
              <a:rPr lang="es-ES" sz="900" dirty="0">
                <a:latin typeface="Abadi" panose="020B0604020104020204" pitchFamily="34" charset="0"/>
              </a:rPr>
              <a:t>Hemos demostrado durante décadas que la sociedad responde </a:t>
            </a:r>
          </a:p>
          <a:p>
            <a:pPr algn="just"/>
            <a:r>
              <a:rPr lang="es-ES" sz="900" dirty="0">
                <a:latin typeface="Abadi" panose="020B0604020104020204" pitchFamily="34" charset="0"/>
              </a:rPr>
              <a:t>cuando se la convoca con honestidad. Pero no podemos conformarnos. </a:t>
            </a:r>
          </a:p>
          <a:p>
            <a:pPr algn="just"/>
            <a:r>
              <a:rPr lang="es-ES" sz="900" dirty="0">
                <a:latin typeface="Abadi" panose="020B0604020104020204" pitchFamily="34" charset="0"/>
              </a:rPr>
              <a:t>Debemos renovar los mensajes, reforzar el voluntariado, apoyar más a las asociaciones, mejorar la captación de nuevos donantes y dar al plasma la importancia que merece. </a:t>
            </a:r>
          </a:p>
          <a:p>
            <a:pPr algn="just"/>
            <a:endParaRPr lang="es-ES" sz="900" dirty="0">
              <a:latin typeface="Abadi" panose="020B0604020104020204" pitchFamily="34" charset="0"/>
            </a:endParaRPr>
          </a:p>
          <a:p>
            <a:pPr algn="just"/>
            <a:r>
              <a:rPr lang="es-ES" sz="900" dirty="0">
                <a:latin typeface="Abadi" panose="020B0604020104020204" pitchFamily="34" charset="0"/>
              </a:rPr>
              <a:t>La donación de sangre es mucho más que un acto sanitario. Es un pacto de solidaridad entre personas que no se conocen. Es una manera sencilla y profunda de decir que la vida de los demás también nos importa. Mientras exista esta convicción, mientras haya ciudadanos dispuestos a dar una parte de sí mismos para ayudar a otros, podremos mirar el futuro con confianza.</a:t>
            </a:r>
          </a:p>
          <a:p>
            <a:pPr algn="just"/>
            <a:endParaRPr lang="es-ES" sz="900" dirty="0">
              <a:latin typeface="Abadi" panose="020B0604020104020204" pitchFamily="34" charset="0"/>
            </a:endParaRPr>
          </a:p>
          <a:p>
            <a:pPr algn="just"/>
            <a:r>
              <a:rPr lang="es-ES" sz="900" dirty="0">
                <a:latin typeface="Abadi" panose="020B0604020104020204" pitchFamily="34" charset="0"/>
              </a:rPr>
              <a:t>Mi reconocimiento, por tanto, es para los donantes, para los voluntarios, para las asociaciones, para las federaciones y para los profesionales. Todos forman parte de una misma cadena de vida. Y mi deseo es que las instituciones sepan valorar, apoyar y financiar adecuadamente este esfuerzo colectivo. Porque donar sangre sigue siendo, hoy como siempre, una necesidad sanitaria y una expresión admirable de humanidad.</a:t>
            </a:r>
          </a:p>
        </p:txBody>
      </p:sp>
      <p:sp>
        <p:nvSpPr>
          <p:cNvPr id="17" name="CuadroTexto 16">
            <a:extLst>
              <a:ext uri="{FF2B5EF4-FFF2-40B4-BE49-F238E27FC236}">
                <a16:creationId xmlns:a16="http://schemas.microsoft.com/office/drawing/2014/main" id="{1B320554-C3E6-15B3-BD20-F94B9DD2DC3F}"/>
              </a:ext>
            </a:extLst>
          </p:cNvPr>
          <p:cNvSpPr txBox="1"/>
          <p:nvPr/>
        </p:nvSpPr>
        <p:spPr>
          <a:xfrm>
            <a:off x="225552" y="8528282"/>
            <a:ext cx="4718304" cy="923330"/>
          </a:xfrm>
          <a:prstGeom prst="rect">
            <a:avLst/>
          </a:prstGeom>
          <a:noFill/>
        </p:spPr>
        <p:txBody>
          <a:bodyPr wrap="square" rtlCol="0">
            <a:spAutoFit/>
          </a:bodyPr>
          <a:lstStyle/>
          <a:p>
            <a:pPr algn="just"/>
            <a:r>
              <a:rPr lang="es-ES" sz="900" b="1" dirty="0">
                <a:latin typeface="Avenir Next LT Pro Light" panose="020B0304020202020204" pitchFamily="34" charset="0"/>
              </a:rPr>
              <a:t>El 4 de noviembre de 2023. En la Basílica de Montserrat, ante unos 500 delegados de la </a:t>
            </a:r>
            <a:r>
              <a:rPr lang="es-ES" sz="900" b="1" dirty="0" err="1">
                <a:latin typeface="Avenir Next LT Pro Light" panose="020B0304020202020204" pitchFamily="34" charset="0"/>
              </a:rPr>
              <a:t>Federació</a:t>
            </a:r>
            <a:r>
              <a:rPr lang="es-ES" sz="900" b="1" dirty="0">
                <a:latin typeface="Avenir Next LT Pro Light" panose="020B0304020202020204" pitchFamily="34" charset="0"/>
              </a:rPr>
              <a:t> Catalana de </a:t>
            </a:r>
            <a:r>
              <a:rPr lang="es-ES" sz="900" b="1" dirty="0" err="1">
                <a:latin typeface="Avenir Next LT Pro Light" panose="020B0304020202020204" pitchFamily="34" charset="0"/>
              </a:rPr>
              <a:t>Donants</a:t>
            </a:r>
            <a:r>
              <a:rPr lang="es-ES" sz="900" b="1" dirty="0">
                <a:latin typeface="Avenir Next LT Pro Light" panose="020B0304020202020204" pitchFamily="34" charset="0"/>
              </a:rPr>
              <a:t> de Sang venidos de toda Cataluña y, con la presencia del Padre Abad de Montserrat, el muy reverendo Sr. Manel Gasch y </a:t>
            </a:r>
            <a:r>
              <a:rPr lang="es-ES" sz="900" b="1" dirty="0" err="1">
                <a:latin typeface="Avenir Next LT Pro Light" panose="020B0304020202020204" pitchFamily="34" charset="0"/>
              </a:rPr>
              <a:t>Hurios</a:t>
            </a:r>
            <a:r>
              <a:rPr lang="es-ES" sz="900" b="1" dirty="0">
                <a:latin typeface="Avenir Next LT Pro Light" panose="020B0304020202020204" pitchFamily="34" charset="0"/>
              </a:rPr>
              <a:t>, cedió la presidencia al nuevo cargo electo de la Federación. Se le entregó la insignia al mérito de la donación de sangre, como reconocimiento social, proponiéndolo como Presidente de Honor de esta entidad.</a:t>
            </a:r>
          </a:p>
        </p:txBody>
      </p:sp>
      <p:pic>
        <p:nvPicPr>
          <p:cNvPr id="20" name="Imagen 19">
            <a:extLst>
              <a:ext uri="{FF2B5EF4-FFF2-40B4-BE49-F238E27FC236}">
                <a16:creationId xmlns:a16="http://schemas.microsoft.com/office/drawing/2014/main" id="{42DB4297-8548-2627-5287-A4747614CA15}"/>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Lst>
          </a:blip>
          <a:stretch>
            <a:fillRect/>
          </a:stretch>
        </p:blipFill>
        <p:spPr>
          <a:xfrm>
            <a:off x="5136247" y="8519594"/>
            <a:ext cx="1389888" cy="506485"/>
          </a:xfrm>
          <a:prstGeom prst="rect">
            <a:avLst/>
          </a:prstGeom>
        </p:spPr>
      </p:pic>
      <p:pic>
        <p:nvPicPr>
          <p:cNvPr id="22" name="Imagen 21">
            <a:extLst>
              <a:ext uri="{FF2B5EF4-FFF2-40B4-BE49-F238E27FC236}">
                <a16:creationId xmlns:a16="http://schemas.microsoft.com/office/drawing/2014/main" id="{FC635C02-EA69-6BB0-2C07-7B9FB5B196A6}"/>
              </a:ext>
            </a:extLst>
          </p:cNvPr>
          <p:cNvPicPr>
            <a:picLocks noChangeAspect="1"/>
          </p:cNvPicPr>
          <p:nvPr/>
        </p:nvPicPr>
        <p:blipFill>
          <a:blip r:embed="rId6"/>
          <a:stretch>
            <a:fillRect/>
          </a:stretch>
        </p:blipFill>
        <p:spPr>
          <a:xfrm>
            <a:off x="5136247" y="9065993"/>
            <a:ext cx="1057656" cy="226237"/>
          </a:xfrm>
          <a:prstGeom prst="rect">
            <a:avLst/>
          </a:prstGeom>
        </p:spPr>
      </p:pic>
      <p:sp>
        <p:nvSpPr>
          <p:cNvPr id="5" name="Marcador de pie de página 3">
            <a:extLst>
              <a:ext uri="{FF2B5EF4-FFF2-40B4-BE49-F238E27FC236}">
                <a16:creationId xmlns:a16="http://schemas.microsoft.com/office/drawing/2014/main" id="{556B8012-BA20-7D02-4612-DDD32F227F56}"/>
              </a:ext>
            </a:extLst>
          </p:cNvPr>
          <p:cNvSpPr>
            <a:spLocks noGrp="1"/>
          </p:cNvSpPr>
          <p:nvPr>
            <p:ph type="ftr" sz="quarter" idx="11"/>
          </p:nvPr>
        </p:nvSpPr>
        <p:spPr>
          <a:xfrm>
            <a:off x="2040096" y="9501305"/>
            <a:ext cx="2777807" cy="527403"/>
          </a:xfrm>
        </p:spPr>
        <p:txBody>
          <a:bodyPr/>
          <a:lstStyle/>
          <a:p>
            <a:r>
              <a:rPr lang="es-ES" sz="700" dirty="0"/>
              <a:t>Federación Española de Donantes de Sangre</a:t>
            </a:r>
          </a:p>
        </p:txBody>
      </p:sp>
      <p:sp>
        <p:nvSpPr>
          <p:cNvPr id="6" name="CuadroTexto 5">
            <a:extLst>
              <a:ext uri="{FF2B5EF4-FFF2-40B4-BE49-F238E27FC236}">
                <a16:creationId xmlns:a16="http://schemas.microsoft.com/office/drawing/2014/main" id="{CAD81CDA-EE56-C1BE-8DDE-A061441934D4}"/>
              </a:ext>
            </a:extLst>
          </p:cNvPr>
          <p:cNvSpPr txBox="1"/>
          <p:nvPr/>
        </p:nvSpPr>
        <p:spPr>
          <a:xfrm>
            <a:off x="4359696" y="9554898"/>
            <a:ext cx="476567" cy="369332"/>
          </a:xfrm>
          <a:prstGeom prst="rect">
            <a:avLst/>
          </a:prstGeom>
          <a:noFill/>
        </p:spPr>
        <p:txBody>
          <a:bodyPr wrap="square" rtlCol="0">
            <a:spAutoFit/>
          </a:bodyPr>
          <a:lstStyle/>
          <a:p>
            <a:r>
              <a:rPr lang="es-ES" dirty="0">
                <a:latin typeface="ADLaM Display" panose="02010000000000000000" pitchFamily="2" charset="0"/>
                <a:ea typeface="ADLaM Display" panose="02010000000000000000" pitchFamily="2" charset="0"/>
                <a:cs typeface="ADLaM Display" panose="02010000000000000000" pitchFamily="2" charset="0"/>
              </a:rPr>
              <a:t>18</a:t>
            </a:r>
          </a:p>
        </p:txBody>
      </p:sp>
    </p:spTree>
    <p:extLst>
      <p:ext uri="{BB962C8B-B14F-4D97-AF65-F5344CB8AC3E}">
        <p14:creationId xmlns:p14="http://schemas.microsoft.com/office/powerpoint/2010/main" val="8698152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pie de página 3">
            <a:extLst>
              <a:ext uri="{FF2B5EF4-FFF2-40B4-BE49-F238E27FC236}">
                <a16:creationId xmlns:a16="http://schemas.microsoft.com/office/drawing/2014/main" id="{13EFE772-62EF-BCD2-A715-CEB174BB8745}"/>
              </a:ext>
            </a:extLst>
          </p:cNvPr>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Federación española de Donantes de Sangre</a:t>
            </a:r>
          </a:p>
        </p:txBody>
      </p:sp>
      <p:pic>
        <p:nvPicPr>
          <p:cNvPr id="12" name="Imagen 11">
            <a:extLst>
              <a:ext uri="{FF2B5EF4-FFF2-40B4-BE49-F238E27FC236}">
                <a16:creationId xmlns:a16="http://schemas.microsoft.com/office/drawing/2014/main" id="{820E8CDD-4BD9-D730-6F53-6DB7475721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6858000" cy="9906000"/>
          </a:xfrm>
          <a:prstGeom prst="rect">
            <a:avLst/>
          </a:prstGeom>
        </p:spPr>
      </p:pic>
    </p:spTree>
    <p:extLst>
      <p:ext uri="{BB962C8B-B14F-4D97-AF65-F5344CB8AC3E}">
        <p14:creationId xmlns:p14="http://schemas.microsoft.com/office/powerpoint/2010/main" val="40807698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grama de flujo: retraso 1">
            <a:extLst>
              <a:ext uri="{FF2B5EF4-FFF2-40B4-BE49-F238E27FC236}">
                <a16:creationId xmlns:a16="http://schemas.microsoft.com/office/drawing/2014/main" id="{39C58444-A4B0-1575-3C64-7F8B671C5A76}"/>
              </a:ext>
            </a:extLst>
          </p:cNvPr>
          <p:cNvSpPr/>
          <p:nvPr/>
        </p:nvSpPr>
        <p:spPr>
          <a:xfrm rot="8252160">
            <a:off x="2580873" y="6278790"/>
            <a:ext cx="5075689" cy="4210134"/>
          </a:xfrm>
          <a:prstGeom prst="flowChartDelay">
            <a:avLst/>
          </a:prstGeom>
          <a:solidFill>
            <a:srgbClr val="FFD1D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4" name="CuadroTexto 3">
            <a:extLst>
              <a:ext uri="{FF2B5EF4-FFF2-40B4-BE49-F238E27FC236}">
                <a16:creationId xmlns:a16="http://schemas.microsoft.com/office/drawing/2014/main" id="{D491046C-7F94-9C02-1B41-CE6D28F5EFD3}"/>
              </a:ext>
            </a:extLst>
          </p:cNvPr>
          <p:cNvSpPr txBox="1"/>
          <p:nvPr/>
        </p:nvSpPr>
        <p:spPr>
          <a:xfrm>
            <a:off x="483243" y="433882"/>
            <a:ext cx="5891513" cy="9002464"/>
          </a:xfrm>
          <a:prstGeom prst="rect">
            <a:avLst/>
          </a:prstGeom>
          <a:noFill/>
        </p:spPr>
        <p:txBody>
          <a:bodyPr wrap="square" rtlCol="0">
            <a:spAutoFit/>
          </a:bodyPr>
          <a:lstStyle/>
          <a:p>
            <a:r>
              <a:rPr lang="es-ES" b="1" dirty="0">
                <a:latin typeface="Kermit Extrabold" panose="020F0503040000060003" pitchFamily="34" charset="0"/>
              </a:rPr>
              <a:t>Donar cuando no pasa nada</a:t>
            </a:r>
          </a:p>
          <a:p>
            <a:endParaRPr lang="es-ES" sz="1100" b="1" dirty="0">
              <a:latin typeface="Kermit Extrabold" panose="020F0503040000060003" pitchFamily="34" charset="0"/>
            </a:endParaRPr>
          </a:p>
          <a:p>
            <a:pPr algn="just"/>
            <a:r>
              <a:rPr lang="es-ES" sz="1200" dirty="0">
                <a:latin typeface="Abadi" panose="020B0604020104020204" pitchFamily="34" charset="0"/>
              </a:rPr>
              <a:t>Hay algo reconfortante en la forma en que reaccionamos ante las tragedias. Cuando ocurre un accidente grave, un incendio o una catástrofe, aflora una versión casi instintiva de nosotros mismos: la que ayuda, la que se moviliza, la que no duda. Lo vemos también en las largas colas de personas que acuden a donar sangre tras un gran suceso. Durante unas horas, o unos días, la solidaridad parece inagotable.</a:t>
            </a:r>
          </a:p>
          <a:p>
            <a:pPr algn="just"/>
            <a:endParaRPr lang="es-ES" sz="1200" dirty="0">
              <a:latin typeface="Abadi" panose="020B0604020104020204" pitchFamily="34" charset="0"/>
            </a:endParaRPr>
          </a:p>
          <a:p>
            <a:pPr algn="r"/>
            <a:r>
              <a:rPr lang="es-ES" sz="1200" dirty="0">
                <a:effectLst>
                  <a:outerShdw blurRad="38100" dist="38100" dir="2700000" algn="tl">
                    <a:srgbClr val="000000">
                      <a:alpha val="43137"/>
                    </a:srgbClr>
                  </a:outerShdw>
                </a:effectLst>
                <a:latin typeface="ADLaM Display" panose="02010000000000000000" pitchFamily="2" charset="0"/>
                <a:ea typeface="ADLaM Display" panose="02010000000000000000" pitchFamily="2" charset="0"/>
                <a:cs typeface="ADLaM Display" panose="02010000000000000000" pitchFamily="2" charset="0"/>
              </a:rPr>
              <a:t>Pero esa imagen, tan poderosa como puntual, </a:t>
            </a:r>
          </a:p>
          <a:p>
            <a:pPr algn="r"/>
            <a:r>
              <a:rPr lang="es-ES" sz="1200" dirty="0">
                <a:effectLst>
                  <a:outerShdw blurRad="38100" dist="38100" dir="2700000" algn="tl">
                    <a:srgbClr val="000000">
                      <a:alpha val="43137"/>
                    </a:srgbClr>
                  </a:outerShdw>
                </a:effectLst>
                <a:latin typeface="ADLaM Display" panose="02010000000000000000" pitchFamily="2" charset="0"/>
                <a:ea typeface="ADLaM Display" panose="02010000000000000000" pitchFamily="2" charset="0"/>
                <a:cs typeface="ADLaM Display" panose="02010000000000000000" pitchFamily="2" charset="0"/>
              </a:rPr>
              <a:t>es también engañosa</a:t>
            </a:r>
            <a:r>
              <a:rPr lang="es-ES" sz="1200" dirty="0">
                <a:latin typeface="Abadi" panose="020B0604020104020204" pitchFamily="34" charset="0"/>
              </a:rPr>
              <a:t>.</a:t>
            </a:r>
          </a:p>
          <a:p>
            <a:pPr algn="r"/>
            <a:endParaRPr lang="es-ES" sz="1400" dirty="0">
              <a:latin typeface="Abadi" panose="020B0604020104020204" pitchFamily="34" charset="0"/>
            </a:endParaRPr>
          </a:p>
          <a:p>
            <a:pPr algn="just"/>
            <a:endParaRPr lang="es-ES" sz="1200" dirty="0">
              <a:latin typeface="Abadi" panose="020B0604020104020204" pitchFamily="34" charset="0"/>
            </a:endParaRPr>
          </a:p>
          <a:p>
            <a:pPr algn="just"/>
            <a:endParaRPr lang="es-ES" sz="1200" dirty="0">
              <a:latin typeface="Abadi" panose="020B0604020104020204" pitchFamily="34" charset="0"/>
            </a:endParaRPr>
          </a:p>
          <a:p>
            <a:pPr algn="just"/>
            <a:endParaRPr lang="es-ES" sz="1200" dirty="0">
              <a:latin typeface="Abadi" panose="020B0604020104020204" pitchFamily="34" charset="0"/>
            </a:endParaRPr>
          </a:p>
          <a:p>
            <a:pPr algn="just"/>
            <a:endParaRPr lang="es-ES" sz="1200" dirty="0">
              <a:latin typeface="Abadi" panose="020B0604020104020204" pitchFamily="34" charset="0"/>
            </a:endParaRPr>
          </a:p>
          <a:p>
            <a:pPr algn="just"/>
            <a:endParaRPr lang="es-ES" sz="1200" dirty="0">
              <a:latin typeface="Abadi" panose="020B0604020104020204" pitchFamily="34" charset="0"/>
            </a:endParaRPr>
          </a:p>
          <a:p>
            <a:pPr algn="just"/>
            <a:endParaRPr lang="es-ES" sz="1200" dirty="0">
              <a:latin typeface="Abadi" panose="020B0604020104020204" pitchFamily="34" charset="0"/>
            </a:endParaRPr>
          </a:p>
          <a:p>
            <a:pPr algn="just"/>
            <a:endParaRPr lang="es-ES" sz="1200" dirty="0">
              <a:effectLst>
                <a:outerShdw blurRad="38100" dist="38100" dir="2700000" algn="tl">
                  <a:srgbClr val="000000">
                    <a:alpha val="43137"/>
                  </a:srgbClr>
                </a:outerShdw>
              </a:effectLst>
              <a:latin typeface="ADLaM Display" panose="02010000000000000000" pitchFamily="2" charset="0"/>
              <a:ea typeface="ADLaM Display" panose="02010000000000000000" pitchFamily="2" charset="0"/>
              <a:cs typeface="ADLaM Display" panose="02010000000000000000" pitchFamily="2" charset="0"/>
            </a:endParaRPr>
          </a:p>
          <a:p>
            <a:pPr algn="just"/>
            <a:endParaRPr lang="es-ES" sz="1200" dirty="0">
              <a:effectLst>
                <a:outerShdw blurRad="38100" dist="38100" dir="2700000" algn="tl">
                  <a:srgbClr val="000000">
                    <a:alpha val="43137"/>
                  </a:srgbClr>
                </a:outerShdw>
              </a:effectLst>
              <a:latin typeface="ADLaM Display" panose="02010000000000000000" pitchFamily="2" charset="0"/>
              <a:ea typeface="ADLaM Display" panose="02010000000000000000" pitchFamily="2" charset="0"/>
              <a:cs typeface="ADLaM Display" panose="02010000000000000000" pitchFamily="2" charset="0"/>
            </a:endParaRPr>
          </a:p>
          <a:p>
            <a:pPr algn="just"/>
            <a:r>
              <a:rPr lang="es-ES" sz="1200" dirty="0">
                <a:effectLst>
                  <a:outerShdw blurRad="38100" dist="38100" dir="2700000" algn="tl">
                    <a:srgbClr val="000000">
                      <a:alpha val="43137"/>
                    </a:srgbClr>
                  </a:outerShdw>
                </a:effectLst>
                <a:latin typeface="ADLaM Display" panose="02010000000000000000" pitchFamily="2" charset="0"/>
                <a:ea typeface="ADLaM Display" panose="02010000000000000000" pitchFamily="2" charset="0"/>
                <a:cs typeface="ADLaM Display" panose="02010000000000000000" pitchFamily="2" charset="0"/>
              </a:rPr>
              <a:t>Y, sin embargo, es ahí donde más falta hace</a:t>
            </a:r>
            <a:r>
              <a:rPr lang="es-ES" sz="1200" dirty="0">
                <a:effectLst>
                  <a:outerShdw blurRad="38100" dist="38100" dir="2700000" algn="tl">
                    <a:srgbClr val="000000">
                      <a:alpha val="43137"/>
                    </a:srgbClr>
                  </a:outerShdw>
                </a:effectLst>
                <a:latin typeface="Abadi" panose="020B0604020104020204" pitchFamily="34" charset="0"/>
              </a:rPr>
              <a:t>.</a:t>
            </a:r>
          </a:p>
          <a:p>
            <a:pPr algn="just"/>
            <a:endParaRPr lang="es-ES" sz="1000" dirty="0">
              <a:latin typeface="Abadi" panose="020B0604020104020204" pitchFamily="34" charset="0"/>
            </a:endParaRPr>
          </a:p>
          <a:p>
            <a:pPr algn="just"/>
            <a:r>
              <a:rPr lang="es-ES" sz="1200" dirty="0">
                <a:latin typeface="Abadi" panose="020B0604020104020204" pitchFamily="34" charset="0"/>
              </a:rPr>
              <a:t>Seguimos reaccionando a la escasez como si fuera un evento excepcional, cuando en realidad es un problema estructural. Esperamos a que nos digan que las reservas están bajo mínimos para actuar, como si la responsabilidad fuera intermitente. Pero la realidad es mucho más simple —y más incómoda—: cualquiera de nosotros puede necesitar una transfusión en cualquier momento. La urgencia no siempre es colectiva; a veces es profundamente personal.</a:t>
            </a:r>
          </a:p>
          <a:p>
            <a:pPr algn="just"/>
            <a:endParaRPr lang="es-ES" sz="700" dirty="0">
              <a:latin typeface="Abadi" panose="020B0604020104020204" pitchFamily="34" charset="0"/>
            </a:endParaRPr>
          </a:p>
          <a:p>
            <a:pPr algn="just"/>
            <a:r>
              <a:rPr lang="es-ES" sz="1200" dirty="0">
                <a:latin typeface="Abadi" panose="020B0604020104020204" pitchFamily="34" charset="0"/>
              </a:rPr>
              <a:t>Donar sangre no es un gesto heroico. Es, precisamente, lo contrario: un acto cotidiano que apenas exige una hora y que puede repetirse varias veces al año. Y, aun así, no hemos conseguido normalizarlo. Los datos lo reflejan con claridad: los donantes habituales se concentran en franjas de edad cada vez más altas, mientras que los jóvenes parece que participan menos, o lo hacen de forma esporádica.</a:t>
            </a:r>
          </a:p>
          <a:p>
            <a:pPr algn="just"/>
            <a:endParaRPr lang="es-ES" sz="1200" dirty="0">
              <a:latin typeface="Abadi" panose="020B0604020104020204" pitchFamily="34" charset="0"/>
            </a:endParaRPr>
          </a:p>
          <a:p>
            <a:pPr algn="just"/>
            <a:r>
              <a:rPr lang="es-ES" sz="1200" dirty="0">
                <a:effectLst>
                  <a:outerShdw blurRad="38100" dist="38100" dir="2700000" algn="tl">
                    <a:srgbClr val="000000">
                      <a:alpha val="43137"/>
                    </a:srgbClr>
                  </a:outerShdw>
                </a:effectLst>
                <a:latin typeface="ADLaM Display" panose="02010000000000000000" pitchFamily="2" charset="0"/>
                <a:ea typeface="ADLaM Display" panose="02010000000000000000" pitchFamily="2" charset="0"/>
                <a:cs typeface="ADLaM Display" panose="02010000000000000000" pitchFamily="2" charset="0"/>
              </a:rPr>
              <a:t>No parece un problema de falta de solidaridad, sino de falta de hábito</a:t>
            </a:r>
            <a:r>
              <a:rPr lang="es-ES" sz="1200" dirty="0">
                <a:latin typeface="Abadi" panose="020B0604020104020204" pitchFamily="34" charset="0"/>
              </a:rPr>
              <a:t>. </a:t>
            </a:r>
          </a:p>
          <a:p>
            <a:pPr algn="just"/>
            <a:endParaRPr lang="es-ES" sz="1000" dirty="0">
              <a:latin typeface="Abadi" panose="020B0604020104020204" pitchFamily="34" charset="0"/>
            </a:endParaRPr>
          </a:p>
          <a:p>
            <a:pPr algn="just"/>
            <a:r>
              <a:rPr lang="es-ES" sz="1200" dirty="0">
                <a:latin typeface="Abadi" panose="020B0604020104020204" pitchFamily="34" charset="0"/>
              </a:rPr>
              <a:t>Donamos cuando sentimos el impulso, pero no cuando toca. Y ahí es donde falla el sistema: no en la generosidad, sino en la constancia.</a:t>
            </a:r>
          </a:p>
          <a:p>
            <a:pPr algn="just"/>
            <a:endParaRPr lang="es-ES" sz="900" dirty="0">
              <a:latin typeface="Abadi" panose="020B0604020104020204" pitchFamily="34" charset="0"/>
            </a:endParaRPr>
          </a:p>
          <a:p>
            <a:pPr algn="just"/>
            <a:r>
              <a:rPr lang="es-ES" sz="1200" dirty="0">
                <a:latin typeface="Abadi" panose="020B0604020104020204" pitchFamily="34" charset="0"/>
              </a:rPr>
              <a:t>Conviene recordar una obviedad que, por repetida, no pierde importancia: la sangre no puede fabricarse. No hay sustitutos. Todo depende de la donación voluntaria. Si esa cadena se debilita, las consecuencias no son abstractas: afectan directamente a operaciones, tratamientos y vidas concretas.</a:t>
            </a:r>
          </a:p>
          <a:p>
            <a:pPr algn="just"/>
            <a:endParaRPr lang="es-ES" sz="1000" dirty="0">
              <a:latin typeface="Abadi" panose="020B0604020104020204" pitchFamily="34" charset="0"/>
            </a:endParaRPr>
          </a:p>
          <a:p>
            <a:pPr algn="just"/>
            <a:r>
              <a:rPr lang="es-ES" sz="1200" dirty="0">
                <a:latin typeface="Abadi" panose="020B0604020104020204" pitchFamily="34" charset="0"/>
              </a:rPr>
              <a:t>Quizá ha llegado el momento de cambiar la pregunta. No se trata de si donar cuando ocurre una tragedia —eso ya lo hacemos—, sino de si estamos dispuestos a donar cuando no pasa nada. Cuando nadie nos mira. Cuando no hay urgencia aparente.</a:t>
            </a:r>
          </a:p>
          <a:p>
            <a:pPr algn="just"/>
            <a:endParaRPr lang="es-ES" sz="1000" dirty="0">
              <a:latin typeface="Abadi" panose="020B0604020104020204" pitchFamily="34" charset="0"/>
            </a:endParaRPr>
          </a:p>
          <a:p>
            <a:pPr algn="just"/>
            <a:r>
              <a:rPr lang="es-ES" sz="1200" dirty="0">
                <a:latin typeface="Abadi" panose="020B0604020104020204" pitchFamily="34" charset="0"/>
              </a:rPr>
              <a:t>Ahí es donde la solidaridad deja de ser reacción y se convierte en compromiso.</a:t>
            </a:r>
          </a:p>
        </p:txBody>
      </p:sp>
      <p:pic>
        <p:nvPicPr>
          <p:cNvPr id="6" name="Imagen 5">
            <a:extLst>
              <a:ext uri="{FF2B5EF4-FFF2-40B4-BE49-F238E27FC236}">
                <a16:creationId xmlns:a16="http://schemas.microsoft.com/office/drawing/2014/main" id="{79CAF503-C225-9FDC-A940-2EE5B8BBFF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9662" y="2010228"/>
            <a:ext cx="2393058" cy="1837525"/>
          </a:xfrm>
          <a:prstGeom prst="rect">
            <a:avLst/>
          </a:prstGeom>
          <a:ln>
            <a:noFill/>
          </a:ln>
          <a:effectLst>
            <a:softEdge rad="112500"/>
          </a:effectLst>
        </p:spPr>
      </p:pic>
      <p:sp>
        <p:nvSpPr>
          <p:cNvPr id="7" name="CuadroTexto 6">
            <a:extLst>
              <a:ext uri="{FF2B5EF4-FFF2-40B4-BE49-F238E27FC236}">
                <a16:creationId xmlns:a16="http://schemas.microsoft.com/office/drawing/2014/main" id="{1735CBB7-8B97-FA25-FD72-AFD620AD2CB6}"/>
              </a:ext>
            </a:extLst>
          </p:cNvPr>
          <p:cNvSpPr txBox="1"/>
          <p:nvPr/>
        </p:nvSpPr>
        <p:spPr>
          <a:xfrm>
            <a:off x="2712720" y="2462758"/>
            <a:ext cx="3662036" cy="1384995"/>
          </a:xfrm>
          <a:prstGeom prst="rect">
            <a:avLst/>
          </a:prstGeom>
          <a:noFill/>
        </p:spPr>
        <p:txBody>
          <a:bodyPr wrap="square" rtlCol="0">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s-ES" sz="1100" i="0" u="none" strike="noStrike" kern="1200" cap="none" spc="0" normalizeH="0" baseline="0" noProof="0" dirty="0">
                <a:ln>
                  <a:noFill/>
                </a:ln>
                <a:solidFill>
                  <a:prstClr val="black"/>
                </a:solidFill>
                <a:effectLst/>
                <a:uLnTx/>
                <a:uFillTx/>
                <a:latin typeface="Abadi" panose="020B0604020104020204" pitchFamily="34" charset="0"/>
                <a:ea typeface="+mn-ea"/>
                <a:cs typeface="+mn-cs"/>
              </a:rPr>
              <a:t>Porque</a:t>
            </a:r>
            <a:r>
              <a:rPr kumimoji="0" lang="es-ES" sz="1200" i="0" u="none" strike="noStrike" kern="1200" cap="none" spc="0" normalizeH="0" baseline="0" noProof="0" dirty="0">
                <a:ln>
                  <a:noFill/>
                </a:ln>
                <a:solidFill>
                  <a:prstClr val="black"/>
                </a:solidFill>
                <a:effectLst/>
                <a:uLnTx/>
                <a:uFillTx/>
                <a:latin typeface="Abadi" panose="020B0604020104020204" pitchFamily="34" charset="0"/>
                <a:ea typeface="+mn-ea"/>
                <a:cs typeface="+mn-cs"/>
              </a:rPr>
              <a:t> la necesidad de sangre no aparece solo cuando hay cámaras, titulares o conmoción colectiva. Existe todos los días. En silencio. En quirófanos, en tratamientos oncológicos, en urgencias que no salen en las noticias. La diferencia es que entonces no hay alarma, ni prisa compartida, ni sensación de estar formando parte de algo extraordinario.</a:t>
            </a:r>
          </a:p>
        </p:txBody>
      </p:sp>
      <p:sp>
        <p:nvSpPr>
          <p:cNvPr id="9" name="Marcador de pie de página 3">
            <a:extLst>
              <a:ext uri="{FF2B5EF4-FFF2-40B4-BE49-F238E27FC236}">
                <a16:creationId xmlns:a16="http://schemas.microsoft.com/office/drawing/2014/main" id="{AD404033-ED05-ABFD-065C-FA1ECB46A8AD}"/>
              </a:ext>
            </a:extLst>
          </p:cNvPr>
          <p:cNvSpPr>
            <a:spLocks noGrp="1"/>
          </p:cNvSpPr>
          <p:nvPr>
            <p:ph type="ftr" sz="quarter" idx="11"/>
          </p:nvPr>
        </p:nvSpPr>
        <p:spPr>
          <a:xfrm>
            <a:off x="2058456" y="9475863"/>
            <a:ext cx="2777807" cy="527403"/>
          </a:xfrm>
        </p:spPr>
        <p:txBody>
          <a:bodyPr/>
          <a:lstStyle/>
          <a:p>
            <a:r>
              <a:rPr lang="es-ES" sz="700" dirty="0"/>
              <a:t>Federación Española de Donantes de Sangre</a:t>
            </a:r>
          </a:p>
        </p:txBody>
      </p:sp>
      <p:sp>
        <p:nvSpPr>
          <p:cNvPr id="10" name="CuadroTexto 9">
            <a:extLst>
              <a:ext uri="{FF2B5EF4-FFF2-40B4-BE49-F238E27FC236}">
                <a16:creationId xmlns:a16="http://schemas.microsoft.com/office/drawing/2014/main" id="{046C7702-87C1-177E-170C-58ACB1DC358F}"/>
              </a:ext>
            </a:extLst>
          </p:cNvPr>
          <p:cNvSpPr txBox="1"/>
          <p:nvPr/>
        </p:nvSpPr>
        <p:spPr>
          <a:xfrm>
            <a:off x="4359696" y="9554898"/>
            <a:ext cx="476567" cy="369332"/>
          </a:xfrm>
          <a:prstGeom prst="rect">
            <a:avLst/>
          </a:prstGeom>
          <a:noFill/>
        </p:spPr>
        <p:txBody>
          <a:bodyPr wrap="square" rtlCol="0">
            <a:spAutoFit/>
          </a:bodyPr>
          <a:lstStyle/>
          <a:p>
            <a:r>
              <a:rPr lang="es-ES" dirty="0">
                <a:latin typeface="ADLaM Display" panose="02010000000000000000" pitchFamily="2" charset="0"/>
                <a:ea typeface="ADLaM Display" panose="02010000000000000000" pitchFamily="2" charset="0"/>
                <a:cs typeface="ADLaM Display" panose="02010000000000000000" pitchFamily="2" charset="0"/>
              </a:rPr>
              <a:t>20</a:t>
            </a:r>
          </a:p>
        </p:txBody>
      </p:sp>
    </p:spTree>
    <p:extLst>
      <p:ext uri="{BB962C8B-B14F-4D97-AF65-F5344CB8AC3E}">
        <p14:creationId xmlns:p14="http://schemas.microsoft.com/office/powerpoint/2010/main" val="12728024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A14284CE-624E-7650-5084-36D795A0D5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0260"/>
            <a:ext cx="6858000" cy="9845480"/>
          </a:xfrm>
          <a:prstGeom prst="rect">
            <a:avLst/>
          </a:prstGeom>
        </p:spPr>
      </p:pic>
      <p:sp>
        <p:nvSpPr>
          <p:cNvPr id="9" name="CuadroTexto 8">
            <a:extLst>
              <a:ext uri="{FF2B5EF4-FFF2-40B4-BE49-F238E27FC236}">
                <a16:creationId xmlns:a16="http://schemas.microsoft.com/office/drawing/2014/main" id="{860C9658-7604-A741-6AC9-38F122501A45}"/>
              </a:ext>
            </a:extLst>
          </p:cNvPr>
          <p:cNvSpPr txBox="1"/>
          <p:nvPr/>
        </p:nvSpPr>
        <p:spPr>
          <a:xfrm>
            <a:off x="3646024" y="5141843"/>
            <a:ext cx="2774653" cy="1277273"/>
          </a:xfrm>
          <a:prstGeom prst="rect">
            <a:avLst/>
          </a:prstGeom>
          <a:noFill/>
        </p:spPr>
        <p:txBody>
          <a:bodyPr wrap="square" rtlCol="0">
            <a:spAutoFit/>
          </a:bodyPr>
          <a:lstStyle/>
          <a:p>
            <a:pPr algn="r"/>
            <a:r>
              <a:rPr lang="es-ES" sz="1100" b="1" dirty="0">
                <a:solidFill>
                  <a:schemeClr val="bg1"/>
                </a:solidFill>
                <a:latin typeface="Abadi" panose="020B0604020104020204" pitchFamily="34" charset="0"/>
              </a:rPr>
              <a:t>Karl Landsteiner </a:t>
            </a:r>
            <a:r>
              <a:rPr lang="es-ES" sz="1100" dirty="0">
                <a:solidFill>
                  <a:schemeClr val="bg1"/>
                </a:solidFill>
                <a:latin typeface="Abadi" panose="020B0604020104020204" pitchFamily="34" charset="0"/>
              </a:rPr>
              <a:t>(Viena, 14 de junio de 1868-Nueva York, 26 de junio de 1943) Fue un patólogo y biólogo austriaco, conocido por haber descubierto y tipificado los grupos sanguíneos. </a:t>
            </a:r>
          </a:p>
          <a:p>
            <a:pPr algn="r"/>
            <a:r>
              <a:rPr lang="es-ES" sz="1100" dirty="0">
                <a:solidFill>
                  <a:schemeClr val="bg1"/>
                </a:solidFill>
                <a:latin typeface="Abadi" panose="020B0604020104020204" pitchFamily="34" charset="0"/>
              </a:rPr>
              <a:t>Se le concedió el Premio Nobel de Fisiología o Medicina en el año 1930.</a:t>
            </a:r>
          </a:p>
        </p:txBody>
      </p:sp>
      <p:sp>
        <p:nvSpPr>
          <p:cNvPr id="2" name="CuadroTexto 1">
            <a:extLst>
              <a:ext uri="{FF2B5EF4-FFF2-40B4-BE49-F238E27FC236}">
                <a16:creationId xmlns:a16="http://schemas.microsoft.com/office/drawing/2014/main" id="{4285BBD4-8AC1-1DF0-FA95-4E506949B4B1}"/>
              </a:ext>
            </a:extLst>
          </p:cNvPr>
          <p:cNvSpPr txBox="1"/>
          <p:nvPr/>
        </p:nvSpPr>
        <p:spPr>
          <a:xfrm>
            <a:off x="3992880" y="7931984"/>
            <a:ext cx="2519680" cy="184666"/>
          </a:xfrm>
          <a:prstGeom prst="rect">
            <a:avLst/>
          </a:prstGeom>
          <a:noFill/>
        </p:spPr>
        <p:txBody>
          <a:bodyPr wrap="square" rtlCol="0">
            <a:spAutoFit/>
          </a:bodyPr>
          <a:lstStyle/>
          <a:p>
            <a:pPr algn="r"/>
            <a:r>
              <a:rPr lang="es-ES" sz="600" dirty="0">
                <a:solidFill>
                  <a:schemeClr val="bg1"/>
                </a:solidFill>
              </a:rPr>
              <a:t>Imagen generada con IA</a:t>
            </a:r>
          </a:p>
        </p:txBody>
      </p:sp>
    </p:spTree>
    <p:extLst>
      <p:ext uri="{BB962C8B-B14F-4D97-AF65-F5344CB8AC3E}">
        <p14:creationId xmlns:p14="http://schemas.microsoft.com/office/powerpoint/2010/main" val="3630456806"/>
      </p:ext>
    </p:extLst>
  </p:cSld>
  <p:clrMapOvr>
    <a:masterClrMapping/>
  </p:clrMapOvr>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ema d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ema de Offic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Tema de Offic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Tema de Office">
  <a:themeElements>
    <a:clrScheme name="Tema de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majorFont>
      <a:minorFont>
        <a:latin typeface="Calibri" panose="020F0502020204030204"/>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ppt/theme/theme5.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2289</TotalTime>
  <Words>10271</Words>
  <Application>Microsoft Office PowerPoint</Application>
  <PresentationFormat>A4 (210 x 297 mm)</PresentationFormat>
  <Paragraphs>783</Paragraphs>
  <Slides>22</Slides>
  <Notes>0</Notes>
  <HiddenSlides>0</HiddenSlides>
  <MMClips>0</MMClips>
  <ScaleCrop>false</ScaleCrop>
  <HeadingPairs>
    <vt:vector size="6" baseType="variant">
      <vt:variant>
        <vt:lpstr>Fuentes usadas</vt:lpstr>
      </vt:variant>
      <vt:variant>
        <vt:i4>27</vt:i4>
      </vt:variant>
      <vt:variant>
        <vt:lpstr>Tema</vt:lpstr>
      </vt:variant>
      <vt:variant>
        <vt:i4>4</vt:i4>
      </vt:variant>
      <vt:variant>
        <vt:lpstr>Títulos de diapositiva</vt:lpstr>
      </vt:variant>
      <vt:variant>
        <vt:i4>22</vt:i4>
      </vt:variant>
    </vt:vector>
  </HeadingPairs>
  <TitlesOfParts>
    <vt:vector size="53" baseType="lpstr">
      <vt:lpstr>Abadi</vt:lpstr>
      <vt:lpstr>Abadi ExtraLight</vt:lpstr>
      <vt:lpstr>ADLaM Display</vt:lpstr>
      <vt:lpstr>Agency FB</vt:lpstr>
      <vt:lpstr>Algerian</vt:lpstr>
      <vt:lpstr>Amasis MT Pro Black</vt:lpstr>
      <vt:lpstr>Amasis MT Pro Light</vt:lpstr>
      <vt:lpstr>Aptos</vt:lpstr>
      <vt:lpstr>Aptos Black</vt:lpstr>
      <vt:lpstr>Aptos Display</vt:lpstr>
      <vt:lpstr>Arial</vt:lpstr>
      <vt:lpstr>Avenir Next LT Pro Light</vt:lpstr>
      <vt:lpstr>Baguet Script</vt:lpstr>
      <vt:lpstr>Baskerville Old Face</vt:lpstr>
      <vt:lpstr>Bell MT</vt:lpstr>
      <vt:lpstr>Berlin Sans FB Demi</vt:lpstr>
      <vt:lpstr>Calibri</vt:lpstr>
      <vt:lpstr>Calibri Light</vt:lpstr>
      <vt:lpstr>Cavolini</vt:lpstr>
      <vt:lpstr>Congenial Black</vt:lpstr>
      <vt:lpstr>Copperplate Gothic Bold</vt:lpstr>
      <vt:lpstr>Kermit Extrabold</vt:lpstr>
      <vt:lpstr>Open Sans</vt:lpstr>
      <vt:lpstr>Roboto</vt:lpstr>
      <vt:lpstr>Symbol</vt:lpstr>
      <vt:lpstr>Times New Roman</vt:lpstr>
      <vt:lpstr>Wingdings</vt:lpstr>
      <vt:lpstr>Tema de Office</vt:lpstr>
      <vt:lpstr>1_Tema de Office</vt:lpstr>
      <vt:lpstr>2_Tema de Office</vt:lpstr>
      <vt:lpstr>3_Tema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Pablo de Paz Molero</dc:creator>
  <cp:lastModifiedBy>Pablo de Paz Molero</cp:lastModifiedBy>
  <cp:revision>26</cp:revision>
  <dcterms:created xsi:type="dcterms:W3CDTF">2026-04-21T10:36:06Z</dcterms:created>
  <dcterms:modified xsi:type="dcterms:W3CDTF">2026-06-10T19:01:21Z</dcterms:modified>
</cp:coreProperties>
</file>